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26.jpg" ContentType="image/jpeg"/>
  <Override PartName="/ppt/media/image29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5"/>
  </p:sldMasterIdLst>
  <p:notesMasterIdLst>
    <p:notesMasterId r:id="rId18"/>
  </p:notesMasterIdLst>
  <p:handoutMasterIdLst>
    <p:handoutMasterId r:id="rId19"/>
  </p:handoutMasterIdLst>
  <p:sldIdLst>
    <p:sldId id="298" r:id="rId6"/>
    <p:sldId id="353" r:id="rId7"/>
    <p:sldId id="354" r:id="rId8"/>
    <p:sldId id="348" r:id="rId9"/>
    <p:sldId id="347" r:id="rId10"/>
    <p:sldId id="329" r:id="rId11"/>
    <p:sldId id="350" r:id="rId12"/>
    <p:sldId id="356" r:id="rId13"/>
    <p:sldId id="357" r:id="rId14"/>
    <p:sldId id="358" r:id="rId15"/>
    <p:sldId id="337" r:id="rId16"/>
    <p:sldId id="355" r:id="rId17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12">
          <p15:clr>
            <a:srgbClr val="A4A3A4"/>
          </p15:clr>
        </p15:guide>
        <p15:guide id="2" pos="1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4216"/>
    <a:srgbClr val="AB7942"/>
    <a:srgbClr val="84090A"/>
    <a:srgbClr val="7FA30D"/>
    <a:srgbClr val="82A712"/>
    <a:srgbClr val="82A70F"/>
    <a:srgbClr val="82A70D"/>
    <a:srgbClr val="77980C"/>
    <a:srgbClr val="C3E1C4"/>
    <a:srgbClr val="187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95897" autoAdjust="0"/>
  </p:normalViewPr>
  <p:slideViewPr>
    <p:cSldViewPr snapToGrid="0">
      <p:cViewPr varScale="1">
        <p:scale>
          <a:sx n="109" d="100"/>
          <a:sy n="109" d="100"/>
        </p:scale>
        <p:origin x="512" y="184"/>
      </p:cViewPr>
      <p:guideLst>
        <p:guide orient="horz" pos="4212"/>
        <p:guide pos="1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 showGuides="1">
      <p:cViewPr>
        <p:scale>
          <a:sx n="91" d="100"/>
          <a:sy n="91" d="100"/>
        </p:scale>
        <p:origin x="-3636" y="-390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1E0E0-313B-5B44-95BD-C6DF76D9064D}" type="doc">
      <dgm:prSet loTypeId="urn:microsoft.com/office/officeart/2005/8/layout/hProcess9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B4A432-2C57-8147-BB37-CEDF5334095E}">
      <dgm:prSet/>
      <dgm:spPr/>
      <dgm:t>
        <a:bodyPr/>
        <a:lstStyle/>
        <a:p>
          <a:r>
            <a:rPr lang="en-US" b="1" dirty="0"/>
            <a:t>Big Data Analytics Using ML in Cybersecurity</a:t>
          </a:r>
          <a:endParaRPr lang="en-US" dirty="0"/>
        </a:p>
      </dgm:t>
    </dgm:pt>
    <dgm:pt modelId="{3150928C-92C6-0347-B4A1-4F1149A0DDCD}" type="parTrans" cxnId="{BBDB2CEB-841F-FF47-942D-79D342EC5053}">
      <dgm:prSet/>
      <dgm:spPr/>
      <dgm:t>
        <a:bodyPr/>
        <a:lstStyle/>
        <a:p>
          <a:endParaRPr lang="en-US"/>
        </a:p>
      </dgm:t>
    </dgm:pt>
    <dgm:pt modelId="{2700DDB6-84FB-B048-A7B6-B7D7FBEBE602}" type="sibTrans" cxnId="{BBDB2CEB-841F-FF47-942D-79D342EC5053}">
      <dgm:prSet/>
      <dgm:spPr/>
      <dgm:t>
        <a:bodyPr/>
        <a:lstStyle/>
        <a:p>
          <a:endParaRPr lang="en-US"/>
        </a:p>
      </dgm:t>
    </dgm:pt>
    <dgm:pt modelId="{5581B746-BAD6-6A42-962F-0BBFFD112902}" type="pres">
      <dgm:prSet presAssocID="{FA71E0E0-313B-5B44-95BD-C6DF76D9064D}" presName="CompostProcess" presStyleCnt="0">
        <dgm:presLayoutVars>
          <dgm:dir/>
          <dgm:resizeHandles val="exact"/>
        </dgm:presLayoutVars>
      </dgm:prSet>
      <dgm:spPr/>
    </dgm:pt>
    <dgm:pt modelId="{723C659C-9C8B-674C-BCC7-F899CF6B3484}" type="pres">
      <dgm:prSet presAssocID="{FA71E0E0-313B-5B44-95BD-C6DF76D9064D}" presName="arrow" presStyleLbl="bgShp" presStyleIdx="0" presStyleCnt="1"/>
      <dgm:spPr/>
    </dgm:pt>
    <dgm:pt modelId="{3788F647-20A3-8B4D-BC1A-015E87C955A0}" type="pres">
      <dgm:prSet presAssocID="{FA71E0E0-313B-5B44-95BD-C6DF76D9064D}" presName="linearProcess" presStyleCnt="0"/>
      <dgm:spPr/>
    </dgm:pt>
    <dgm:pt modelId="{D852FD1E-FAB9-F243-9F77-9106FA7D8C3E}" type="pres">
      <dgm:prSet presAssocID="{E3B4A432-2C57-8147-BB37-CEDF5334095E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28706171-9BFF-CA40-8992-B7F1B4CB52B0}" type="presOf" srcId="{E3B4A432-2C57-8147-BB37-CEDF5334095E}" destId="{D852FD1E-FAB9-F243-9F77-9106FA7D8C3E}" srcOrd="0" destOrd="0" presId="urn:microsoft.com/office/officeart/2005/8/layout/hProcess9"/>
    <dgm:cxn modelId="{A1938299-CB4B-2844-9309-48D29FCBFC03}" type="presOf" srcId="{FA71E0E0-313B-5B44-95BD-C6DF76D9064D}" destId="{5581B746-BAD6-6A42-962F-0BBFFD112902}" srcOrd="0" destOrd="0" presId="urn:microsoft.com/office/officeart/2005/8/layout/hProcess9"/>
    <dgm:cxn modelId="{BBDB2CEB-841F-FF47-942D-79D342EC5053}" srcId="{FA71E0E0-313B-5B44-95BD-C6DF76D9064D}" destId="{E3B4A432-2C57-8147-BB37-CEDF5334095E}" srcOrd="0" destOrd="0" parTransId="{3150928C-92C6-0347-B4A1-4F1149A0DDCD}" sibTransId="{2700DDB6-84FB-B048-A7B6-B7D7FBEBE602}"/>
    <dgm:cxn modelId="{DC0A27B2-737A-D34F-9B67-38FA8D0946C4}" type="presParOf" srcId="{5581B746-BAD6-6A42-962F-0BBFFD112902}" destId="{723C659C-9C8B-674C-BCC7-F899CF6B3484}" srcOrd="0" destOrd="0" presId="urn:microsoft.com/office/officeart/2005/8/layout/hProcess9"/>
    <dgm:cxn modelId="{BED06B49-73EA-B343-92AE-54562D9766E0}" type="presParOf" srcId="{5581B746-BAD6-6A42-962F-0BBFFD112902}" destId="{3788F647-20A3-8B4D-BC1A-015E87C955A0}" srcOrd="1" destOrd="0" presId="urn:microsoft.com/office/officeart/2005/8/layout/hProcess9"/>
    <dgm:cxn modelId="{48FC06A7-2B54-6949-90CF-253AC2853FAC}" type="presParOf" srcId="{3788F647-20A3-8B4D-BC1A-015E87C955A0}" destId="{D852FD1E-FAB9-F243-9F77-9106FA7D8C3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680BD7-07B1-DA4B-8FFE-38803C6AAAF4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AEB707-DB79-3E49-B3B3-985E2B1C2DFF}" type="pres">
      <dgm:prSet presAssocID="{C1680BD7-07B1-DA4B-8FFE-38803C6AAAF4}" presName="Name0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BF00DB50-99D3-CD4D-8E6D-56AC220082CD}" type="presOf" srcId="{C1680BD7-07B1-DA4B-8FFE-38803C6AAAF4}" destId="{74AEB707-DB79-3E49-B3B3-985E2B1C2DFF}" srcOrd="0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E98B77-AF58-2446-9AD1-2523B2371C64}" type="doc">
      <dgm:prSet loTypeId="urn:microsoft.com/office/officeart/2005/8/layout/target3" loCatId="relationship" qsTypeId="urn:microsoft.com/office/officeart/2005/8/quickstyle/3d1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17F4BAE2-20FD-7249-BD0F-D7AACF1B0DF8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/>
            <a:t>Presented  By</a:t>
          </a:r>
        </a:p>
      </dgm:t>
    </dgm:pt>
    <dgm:pt modelId="{D0BBA139-278B-F848-B9A4-D4633CB8625F}" type="parTrans" cxnId="{C0FF97D2-E342-6B42-97F6-9E0A457CDF7C}">
      <dgm:prSet/>
      <dgm:spPr/>
      <dgm:t>
        <a:bodyPr/>
        <a:lstStyle/>
        <a:p>
          <a:endParaRPr lang="en-US"/>
        </a:p>
      </dgm:t>
    </dgm:pt>
    <dgm:pt modelId="{6B8250F6-5E99-E040-BEC8-53FBFF10508D}" type="sibTrans" cxnId="{C0FF97D2-E342-6B42-97F6-9E0A457CDF7C}">
      <dgm:prSet/>
      <dgm:spPr/>
      <dgm:t>
        <a:bodyPr/>
        <a:lstStyle/>
        <a:p>
          <a:endParaRPr lang="en-US"/>
        </a:p>
      </dgm:t>
    </dgm:pt>
    <dgm:pt modelId="{D0CAF582-5DAA-0543-B992-13E9385B956B}">
      <dgm:prSet/>
      <dgm:spPr/>
      <dgm:t>
        <a:bodyPr/>
        <a:lstStyle/>
        <a:p>
          <a:r>
            <a:rPr lang="en-US"/>
            <a:t>John JayaChandran</a:t>
          </a:r>
        </a:p>
      </dgm:t>
    </dgm:pt>
    <dgm:pt modelId="{E25655DF-B125-4041-BE97-1757456853EA}" type="parTrans" cxnId="{B567F568-1867-A842-B428-C76595FAA87C}">
      <dgm:prSet/>
      <dgm:spPr/>
      <dgm:t>
        <a:bodyPr/>
        <a:lstStyle/>
        <a:p>
          <a:endParaRPr lang="en-US"/>
        </a:p>
      </dgm:t>
    </dgm:pt>
    <dgm:pt modelId="{0DE05791-333D-074F-85D0-72386171345A}" type="sibTrans" cxnId="{B567F568-1867-A842-B428-C76595FAA87C}">
      <dgm:prSet/>
      <dgm:spPr/>
      <dgm:t>
        <a:bodyPr/>
        <a:lstStyle/>
        <a:p>
          <a:endParaRPr lang="en-US"/>
        </a:p>
      </dgm:t>
    </dgm:pt>
    <dgm:pt modelId="{F6538BC7-C94A-2A4E-A448-DF6EAC8FFAC3}">
      <dgm:prSet/>
      <dgm:spPr/>
      <dgm:t>
        <a:bodyPr/>
        <a:lstStyle/>
        <a:p>
          <a:r>
            <a:rPr lang="en-US"/>
            <a:t>Prabhakar Muriki</a:t>
          </a:r>
        </a:p>
      </dgm:t>
    </dgm:pt>
    <dgm:pt modelId="{6DE16E0C-7263-744C-9E6F-69053AA04B27}" type="parTrans" cxnId="{F2098C25-BC59-9A41-99FF-3CA8D9FC5E2E}">
      <dgm:prSet/>
      <dgm:spPr/>
      <dgm:t>
        <a:bodyPr/>
        <a:lstStyle/>
        <a:p>
          <a:endParaRPr lang="en-US"/>
        </a:p>
      </dgm:t>
    </dgm:pt>
    <dgm:pt modelId="{04A9932C-E4C0-E24F-AEFF-7295085A8907}" type="sibTrans" cxnId="{F2098C25-BC59-9A41-99FF-3CA8D9FC5E2E}">
      <dgm:prSet/>
      <dgm:spPr/>
      <dgm:t>
        <a:bodyPr/>
        <a:lstStyle/>
        <a:p>
          <a:endParaRPr lang="en-US"/>
        </a:p>
      </dgm:t>
    </dgm:pt>
    <dgm:pt modelId="{81CE1E02-4A75-5C4E-8E53-1BB0DC3E2630}" type="pres">
      <dgm:prSet presAssocID="{A6E98B77-AF58-2446-9AD1-2523B2371C64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7AFA5F0-530D-0C4F-AB28-A13B0057B301}" type="pres">
      <dgm:prSet presAssocID="{17F4BAE2-20FD-7249-BD0F-D7AACF1B0DF8}" presName="circle1" presStyleLbl="node1" presStyleIdx="0" presStyleCnt="3"/>
      <dgm:spPr/>
    </dgm:pt>
    <dgm:pt modelId="{486EDC9F-1B29-FB41-BDBC-3919E153F6BF}" type="pres">
      <dgm:prSet presAssocID="{17F4BAE2-20FD-7249-BD0F-D7AACF1B0DF8}" presName="space" presStyleCnt="0"/>
      <dgm:spPr/>
    </dgm:pt>
    <dgm:pt modelId="{DEA784C7-5B61-5843-839A-6DB929AAA463}" type="pres">
      <dgm:prSet presAssocID="{17F4BAE2-20FD-7249-BD0F-D7AACF1B0DF8}" presName="rect1" presStyleLbl="alignAcc1" presStyleIdx="0" presStyleCnt="3" custLinFactNeighborX="72936" custLinFactNeighborY="-42156"/>
      <dgm:spPr/>
    </dgm:pt>
    <dgm:pt modelId="{3402E813-042E-934A-A568-24693A2E7E4F}" type="pres">
      <dgm:prSet presAssocID="{D0CAF582-5DAA-0543-B992-13E9385B956B}" presName="vertSpace2" presStyleLbl="node1" presStyleIdx="0" presStyleCnt="3"/>
      <dgm:spPr/>
    </dgm:pt>
    <dgm:pt modelId="{4896C31E-FF5B-674C-809F-653D582E43D8}" type="pres">
      <dgm:prSet presAssocID="{D0CAF582-5DAA-0543-B992-13E9385B956B}" presName="circle2" presStyleLbl="node1" presStyleIdx="1" presStyleCnt="3"/>
      <dgm:spPr/>
    </dgm:pt>
    <dgm:pt modelId="{BD29B2A5-C3B6-F84D-B092-FDB5957AEECE}" type="pres">
      <dgm:prSet presAssocID="{D0CAF582-5DAA-0543-B992-13E9385B956B}" presName="rect2" presStyleLbl="alignAcc1" presStyleIdx="1" presStyleCnt="3"/>
      <dgm:spPr/>
    </dgm:pt>
    <dgm:pt modelId="{04B6902A-E802-5942-B15B-966B7EDD7A3D}" type="pres">
      <dgm:prSet presAssocID="{F6538BC7-C94A-2A4E-A448-DF6EAC8FFAC3}" presName="vertSpace3" presStyleLbl="node1" presStyleIdx="1" presStyleCnt="3"/>
      <dgm:spPr/>
    </dgm:pt>
    <dgm:pt modelId="{945450A6-0A6E-2743-9F47-12630AEDB937}" type="pres">
      <dgm:prSet presAssocID="{F6538BC7-C94A-2A4E-A448-DF6EAC8FFAC3}" presName="circle3" presStyleLbl="node1" presStyleIdx="2" presStyleCnt="3"/>
      <dgm:spPr/>
    </dgm:pt>
    <dgm:pt modelId="{027B0A94-4F3E-0649-9B49-4D3498A49B23}" type="pres">
      <dgm:prSet presAssocID="{F6538BC7-C94A-2A4E-A448-DF6EAC8FFAC3}" presName="rect3" presStyleLbl="alignAcc1" presStyleIdx="2" presStyleCnt="3"/>
      <dgm:spPr/>
    </dgm:pt>
    <dgm:pt modelId="{F54B53D7-8285-A642-AD88-704598EA3D17}" type="pres">
      <dgm:prSet presAssocID="{17F4BAE2-20FD-7249-BD0F-D7AACF1B0DF8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7C70BA5F-581D-3742-A3CC-92989CA4633B}" type="pres">
      <dgm:prSet presAssocID="{D0CAF582-5DAA-0543-B992-13E9385B956B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5E1BAC89-4D03-7A47-A51F-EC6230AAF513}" type="pres">
      <dgm:prSet presAssocID="{F6538BC7-C94A-2A4E-A448-DF6EAC8FFAC3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F2098C25-BC59-9A41-99FF-3CA8D9FC5E2E}" srcId="{A6E98B77-AF58-2446-9AD1-2523B2371C64}" destId="{F6538BC7-C94A-2A4E-A448-DF6EAC8FFAC3}" srcOrd="2" destOrd="0" parTransId="{6DE16E0C-7263-744C-9E6F-69053AA04B27}" sibTransId="{04A9932C-E4C0-E24F-AEFF-7295085A8907}"/>
    <dgm:cxn modelId="{87955C34-1642-AD4A-B087-FE01FC0B14BD}" type="presOf" srcId="{A6E98B77-AF58-2446-9AD1-2523B2371C64}" destId="{81CE1E02-4A75-5C4E-8E53-1BB0DC3E2630}" srcOrd="0" destOrd="0" presId="urn:microsoft.com/office/officeart/2005/8/layout/target3"/>
    <dgm:cxn modelId="{12C9A63A-D295-4C47-8770-4BBA821BE5A7}" type="presOf" srcId="{F6538BC7-C94A-2A4E-A448-DF6EAC8FFAC3}" destId="{5E1BAC89-4D03-7A47-A51F-EC6230AAF513}" srcOrd="1" destOrd="0" presId="urn:microsoft.com/office/officeart/2005/8/layout/target3"/>
    <dgm:cxn modelId="{F93E813D-5DFA-E742-B58E-F876D68687BD}" type="presOf" srcId="{17F4BAE2-20FD-7249-BD0F-D7AACF1B0DF8}" destId="{DEA784C7-5B61-5843-839A-6DB929AAA463}" srcOrd="0" destOrd="0" presId="urn:microsoft.com/office/officeart/2005/8/layout/target3"/>
    <dgm:cxn modelId="{E5F2E243-51F1-A340-ADFC-79E75ACED7ED}" type="presOf" srcId="{D0CAF582-5DAA-0543-B992-13E9385B956B}" destId="{7C70BA5F-581D-3742-A3CC-92989CA4633B}" srcOrd="1" destOrd="0" presId="urn:microsoft.com/office/officeart/2005/8/layout/target3"/>
    <dgm:cxn modelId="{B567F568-1867-A842-B428-C76595FAA87C}" srcId="{A6E98B77-AF58-2446-9AD1-2523B2371C64}" destId="{D0CAF582-5DAA-0543-B992-13E9385B956B}" srcOrd="1" destOrd="0" parTransId="{E25655DF-B125-4041-BE97-1757456853EA}" sibTransId="{0DE05791-333D-074F-85D0-72386171345A}"/>
    <dgm:cxn modelId="{577EFD85-CDF9-604A-B53F-68CEB09FE3AE}" type="presOf" srcId="{F6538BC7-C94A-2A4E-A448-DF6EAC8FFAC3}" destId="{027B0A94-4F3E-0649-9B49-4D3498A49B23}" srcOrd="0" destOrd="0" presId="urn:microsoft.com/office/officeart/2005/8/layout/target3"/>
    <dgm:cxn modelId="{2641D290-43DB-C048-A08E-AAC99EFA6376}" type="presOf" srcId="{D0CAF582-5DAA-0543-B992-13E9385B956B}" destId="{BD29B2A5-C3B6-F84D-B092-FDB5957AEECE}" srcOrd="0" destOrd="0" presId="urn:microsoft.com/office/officeart/2005/8/layout/target3"/>
    <dgm:cxn modelId="{E6A84DA4-8090-6D45-B57B-90E61D7EB681}" type="presOf" srcId="{17F4BAE2-20FD-7249-BD0F-D7AACF1B0DF8}" destId="{F54B53D7-8285-A642-AD88-704598EA3D17}" srcOrd="1" destOrd="0" presId="urn:microsoft.com/office/officeart/2005/8/layout/target3"/>
    <dgm:cxn modelId="{C0FF97D2-E342-6B42-97F6-9E0A457CDF7C}" srcId="{A6E98B77-AF58-2446-9AD1-2523B2371C64}" destId="{17F4BAE2-20FD-7249-BD0F-D7AACF1B0DF8}" srcOrd="0" destOrd="0" parTransId="{D0BBA139-278B-F848-B9A4-D4633CB8625F}" sibTransId="{6B8250F6-5E99-E040-BEC8-53FBFF10508D}"/>
    <dgm:cxn modelId="{F5272C53-B186-EC4C-B0CA-F747B98B586C}" type="presParOf" srcId="{81CE1E02-4A75-5C4E-8E53-1BB0DC3E2630}" destId="{37AFA5F0-530D-0C4F-AB28-A13B0057B301}" srcOrd="0" destOrd="0" presId="urn:microsoft.com/office/officeart/2005/8/layout/target3"/>
    <dgm:cxn modelId="{B024EE25-FA15-0B4A-8B06-F83733A1E915}" type="presParOf" srcId="{81CE1E02-4A75-5C4E-8E53-1BB0DC3E2630}" destId="{486EDC9F-1B29-FB41-BDBC-3919E153F6BF}" srcOrd="1" destOrd="0" presId="urn:microsoft.com/office/officeart/2005/8/layout/target3"/>
    <dgm:cxn modelId="{5C202C43-A480-6D40-85A6-EFC73AD279F5}" type="presParOf" srcId="{81CE1E02-4A75-5C4E-8E53-1BB0DC3E2630}" destId="{DEA784C7-5B61-5843-839A-6DB929AAA463}" srcOrd="2" destOrd="0" presId="urn:microsoft.com/office/officeart/2005/8/layout/target3"/>
    <dgm:cxn modelId="{D4F95F0D-6F10-B441-B8BB-53F8740995CE}" type="presParOf" srcId="{81CE1E02-4A75-5C4E-8E53-1BB0DC3E2630}" destId="{3402E813-042E-934A-A568-24693A2E7E4F}" srcOrd="3" destOrd="0" presId="urn:microsoft.com/office/officeart/2005/8/layout/target3"/>
    <dgm:cxn modelId="{694627E6-A985-8A4D-838D-3B4118ECD4BE}" type="presParOf" srcId="{81CE1E02-4A75-5C4E-8E53-1BB0DC3E2630}" destId="{4896C31E-FF5B-674C-809F-653D582E43D8}" srcOrd="4" destOrd="0" presId="urn:microsoft.com/office/officeart/2005/8/layout/target3"/>
    <dgm:cxn modelId="{9B0CE8C4-101C-8843-BE77-C9BE76832E84}" type="presParOf" srcId="{81CE1E02-4A75-5C4E-8E53-1BB0DC3E2630}" destId="{BD29B2A5-C3B6-F84D-B092-FDB5957AEECE}" srcOrd="5" destOrd="0" presId="urn:microsoft.com/office/officeart/2005/8/layout/target3"/>
    <dgm:cxn modelId="{9CC64A98-CF3C-E443-87C0-E50F12FE8C57}" type="presParOf" srcId="{81CE1E02-4A75-5C4E-8E53-1BB0DC3E2630}" destId="{04B6902A-E802-5942-B15B-966B7EDD7A3D}" srcOrd="6" destOrd="0" presId="urn:microsoft.com/office/officeart/2005/8/layout/target3"/>
    <dgm:cxn modelId="{4E50DCBB-0313-FE42-93C3-D129AA9A72BF}" type="presParOf" srcId="{81CE1E02-4A75-5C4E-8E53-1BB0DC3E2630}" destId="{945450A6-0A6E-2743-9F47-12630AEDB937}" srcOrd="7" destOrd="0" presId="urn:microsoft.com/office/officeart/2005/8/layout/target3"/>
    <dgm:cxn modelId="{28BDA52B-33AB-3F48-9386-DA7DF6A361CE}" type="presParOf" srcId="{81CE1E02-4A75-5C4E-8E53-1BB0DC3E2630}" destId="{027B0A94-4F3E-0649-9B49-4D3498A49B23}" srcOrd="8" destOrd="0" presId="urn:microsoft.com/office/officeart/2005/8/layout/target3"/>
    <dgm:cxn modelId="{DCF188E0-A978-424E-BBC3-55303B331862}" type="presParOf" srcId="{81CE1E02-4A75-5C4E-8E53-1BB0DC3E2630}" destId="{F54B53D7-8285-A642-AD88-704598EA3D17}" srcOrd="9" destOrd="0" presId="urn:microsoft.com/office/officeart/2005/8/layout/target3"/>
    <dgm:cxn modelId="{914F396C-61FD-4845-BB4C-F599059DF35D}" type="presParOf" srcId="{81CE1E02-4A75-5C4E-8E53-1BB0DC3E2630}" destId="{7C70BA5F-581D-3742-A3CC-92989CA4633B}" srcOrd="10" destOrd="0" presId="urn:microsoft.com/office/officeart/2005/8/layout/target3"/>
    <dgm:cxn modelId="{C771C626-4233-4144-A401-E2E16EB6CBC7}" type="presParOf" srcId="{81CE1E02-4A75-5C4E-8E53-1BB0DC3E2630}" destId="{5E1BAC89-4D03-7A47-A51F-EC6230AAF513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9E898E-DEE3-47B1-BDAD-EA0F05D19FA6}" type="doc">
      <dgm:prSet loTypeId="urn:microsoft.com/office/officeart/2005/8/layout/radial3" loCatId="cycle" qsTypeId="urn:microsoft.com/office/officeart/2005/8/quickstyle/simple3" qsCatId="simple" csTypeId="urn:microsoft.com/office/officeart/2005/8/colors/colorful1" csCatId="colorful" phldr="1"/>
      <dgm:spPr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</dgm:spPr>
      <dgm:t>
        <a:bodyPr/>
        <a:lstStyle/>
        <a:p>
          <a:endParaRPr lang="en-US"/>
        </a:p>
      </dgm:t>
    </dgm:pt>
    <dgm:pt modelId="{5C2E08A3-9692-4A48-9A64-4613E7890CF6}">
      <dgm:prSet phldrT="[Text]" custT="1"/>
      <dgm:spPr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gm:spPr>
      <dgm:t>
        <a:bodyPr/>
        <a:lstStyle/>
        <a:p>
          <a:endParaRPr lang="en-US" sz="2400" b="0" dirty="0"/>
        </a:p>
      </dgm:t>
    </dgm:pt>
    <dgm:pt modelId="{B94D20D8-4E8D-45CC-838A-521144AC31AF}" type="parTrans" cxnId="{A5040AA5-4A9A-42A1-A953-079F4CDCE1C4}">
      <dgm:prSet/>
      <dgm:spPr/>
      <dgm:t>
        <a:bodyPr/>
        <a:lstStyle/>
        <a:p>
          <a:endParaRPr lang="en-US"/>
        </a:p>
      </dgm:t>
    </dgm:pt>
    <dgm:pt modelId="{863E677A-CE9B-49CE-831A-21138A628E6D}" type="sibTrans" cxnId="{A5040AA5-4A9A-42A1-A953-079F4CDCE1C4}">
      <dgm:prSet/>
      <dgm:spPr/>
      <dgm:t>
        <a:bodyPr/>
        <a:lstStyle/>
        <a:p>
          <a:endParaRPr lang="en-US"/>
        </a:p>
      </dgm:t>
    </dgm:pt>
    <dgm:pt modelId="{7E5CE249-1E31-487F-97F2-79979501CE5B}">
      <dgm:prSet phldrT="[Text]" custT="1"/>
      <dgm:spPr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gm:spPr>
      <dgm:t>
        <a:bodyPr/>
        <a:lstStyle/>
        <a:p>
          <a:endParaRPr lang="en-US" sz="1300" dirty="0"/>
        </a:p>
      </dgm:t>
    </dgm:pt>
    <dgm:pt modelId="{E03E7DD1-7749-4954-AD06-F1485E590EAB}" type="sibTrans" cxnId="{ADDDDE83-8D88-4982-8DA1-8EA284D9FC92}">
      <dgm:prSet/>
      <dgm:spPr/>
      <dgm:t>
        <a:bodyPr/>
        <a:lstStyle/>
        <a:p>
          <a:endParaRPr lang="en-US"/>
        </a:p>
      </dgm:t>
    </dgm:pt>
    <dgm:pt modelId="{C729C94E-4B8C-4672-9E00-3DD0C6E11FA9}" type="parTrans" cxnId="{ADDDDE83-8D88-4982-8DA1-8EA284D9FC92}">
      <dgm:prSet/>
      <dgm:spPr/>
      <dgm:t>
        <a:bodyPr/>
        <a:lstStyle/>
        <a:p>
          <a:endParaRPr lang="en-US"/>
        </a:p>
      </dgm:t>
    </dgm:pt>
    <dgm:pt modelId="{3B9880CA-F2E1-4280-822F-7A013A131033}">
      <dgm:prSet phldrT="[Text]" custT="1"/>
      <dgm:spPr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gm:spPr>
      <dgm:t>
        <a:bodyPr/>
        <a:lstStyle/>
        <a:p>
          <a:endParaRPr lang="en-US" sz="1600" dirty="0"/>
        </a:p>
      </dgm:t>
    </dgm:pt>
    <dgm:pt modelId="{618BE3AE-FA9A-4399-BF35-DFA74A75F46D}" type="sibTrans" cxnId="{1CBBE64F-5B19-4611-ADBC-CFBF8DE1EFFF}">
      <dgm:prSet/>
      <dgm:spPr/>
      <dgm:t>
        <a:bodyPr/>
        <a:lstStyle/>
        <a:p>
          <a:endParaRPr lang="en-US"/>
        </a:p>
      </dgm:t>
    </dgm:pt>
    <dgm:pt modelId="{6DCA0DB4-B08A-4615-B204-C8872C5B250D}" type="parTrans" cxnId="{1CBBE64F-5B19-4611-ADBC-CFBF8DE1EFFF}">
      <dgm:prSet/>
      <dgm:spPr/>
      <dgm:t>
        <a:bodyPr/>
        <a:lstStyle/>
        <a:p>
          <a:endParaRPr lang="en-US"/>
        </a:p>
      </dgm:t>
    </dgm:pt>
    <dgm:pt modelId="{4D30CC0D-2A00-470A-A296-8EFE4CD45BB9}">
      <dgm:prSet phldrT="[Text]" custT="1"/>
      <dgm:spPr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gm:spPr>
      <dgm:t>
        <a:bodyPr/>
        <a:lstStyle/>
        <a:p>
          <a:endParaRPr lang="en-US" sz="1400" dirty="0"/>
        </a:p>
      </dgm:t>
    </dgm:pt>
    <dgm:pt modelId="{278225EC-FA04-4675-9926-A9D62AB50896}" type="parTrans" cxnId="{54E6098A-780F-43F6-8142-319C463F95EC}">
      <dgm:prSet/>
      <dgm:spPr/>
      <dgm:t>
        <a:bodyPr/>
        <a:lstStyle/>
        <a:p>
          <a:endParaRPr lang="en-US"/>
        </a:p>
      </dgm:t>
    </dgm:pt>
    <dgm:pt modelId="{C17E2FC0-05C7-4599-BABD-04F552A6B0F6}" type="sibTrans" cxnId="{54E6098A-780F-43F6-8142-319C463F95EC}">
      <dgm:prSet/>
      <dgm:spPr/>
      <dgm:t>
        <a:bodyPr/>
        <a:lstStyle/>
        <a:p>
          <a:endParaRPr lang="en-US"/>
        </a:p>
      </dgm:t>
    </dgm:pt>
    <dgm:pt modelId="{C70F7711-E3B0-4238-B368-E4C4709A4A10}">
      <dgm:prSet phldrT="[Text]" custT="1"/>
      <dgm:spPr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gm:spPr>
      <dgm:t>
        <a:bodyPr/>
        <a:lstStyle/>
        <a:p>
          <a:endParaRPr lang="en-US" sz="1600" dirty="0"/>
        </a:p>
      </dgm:t>
    </dgm:pt>
    <dgm:pt modelId="{3BC38C7C-EC4F-4871-A56E-4C23A854E038}" type="sibTrans" cxnId="{11A52185-090B-4D33-B5DA-5C875C5BDCAD}">
      <dgm:prSet/>
      <dgm:spPr/>
      <dgm:t>
        <a:bodyPr/>
        <a:lstStyle/>
        <a:p>
          <a:endParaRPr lang="en-US"/>
        </a:p>
      </dgm:t>
    </dgm:pt>
    <dgm:pt modelId="{A828B501-8743-4FC2-8816-D477843FE4EE}" type="parTrans" cxnId="{11A52185-090B-4D33-B5DA-5C875C5BDCAD}">
      <dgm:prSet/>
      <dgm:spPr/>
      <dgm:t>
        <a:bodyPr/>
        <a:lstStyle/>
        <a:p>
          <a:endParaRPr lang="en-US"/>
        </a:p>
      </dgm:t>
    </dgm:pt>
    <dgm:pt modelId="{54589BDC-5724-4959-B9DA-FAB5F0F18021}">
      <dgm:prSet phldrT="[Text]" custT="1"/>
      <dgm:spPr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gm:spPr>
      <dgm:t>
        <a:bodyPr/>
        <a:lstStyle/>
        <a:p>
          <a:endParaRPr lang="en-US" sz="1700" dirty="0"/>
        </a:p>
      </dgm:t>
    </dgm:pt>
    <dgm:pt modelId="{15602B6C-C9AD-4769-B8E1-016074AD0B93}" type="sibTrans" cxnId="{050F72EA-DA11-491A-96B2-D5441EB7C927}">
      <dgm:prSet/>
      <dgm:spPr/>
      <dgm:t>
        <a:bodyPr/>
        <a:lstStyle/>
        <a:p>
          <a:endParaRPr lang="en-US"/>
        </a:p>
      </dgm:t>
    </dgm:pt>
    <dgm:pt modelId="{B4590220-8E19-4DBB-AF96-A83A09A32AE8}" type="parTrans" cxnId="{050F72EA-DA11-491A-96B2-D5441EB7C927}">
      <dgm:prSet/>
      <dgm:spPr/>
      <dgm:t>
        <a:bodyPr/>
        <a:lstStyle/>
        <a:p>
          <a:endParaRPr lang="en-US"/>
        </a:p>
      </dgm:t>
    </dgm:pt>
    <dgm:pt modelId="{3FCA1D08-F613-4768-8C3F-92257E88D659}" type="pres">
      <dgm:prSet presAssocID="{A59E898E-DEE3-47B1-BDAD-EA0F05D19FA6}" presName="composite" presStyleCnt="0">
        <dgm:presLayoutVars>
          <dgm:chMax val="1"/>
          <dgm:dir/>
          <dgm:resizeHandles val="exact"/>
        </dgm:presLayoutVars>
      </dgm:prSet>
      <dgm:spPr/>
    </dgm:pt>
    <dgm:pt modelId="{75D9A60D-EA94-44AE-9E73-118E573405E0}" type="pres">
      <dgm:prSet presAssocID="{A59E898E-DEE3-47B1-BDAD-EA0F05D19FA6}" presName="radial" presStyleCnt="0">
        <dgm:presLayoutVars>
          <dgm:animLvl val="ctr"/>
        </dgm:presLayoutVars>
      </dgm:prSet>
      <dgm:spPr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gm:spPr>
    </dgm:pt>
    <dgm:pt modelId="{6F33210C-A153-44D6-B242-B3451F14AA2A}" type="pres">
      <dgm:prSet presAssocID="{5C2E08A3-9692-4A48-9A64-4613E7890CF6}" presName="centerShape" presStyleLbl="vennNode1" presStyleIdx="0" presStyleCnt="6" custScaleX="87889" custScaleY="87889" custLinFactNeighborX="-2478" custLinFactNeighborY="2184"/>
      <dgm:spPr>
        <a:prstGeom prst="round2DiagRect">
          <a:avLst/>
        </a:prstGeom>
      </dgm:spPr>
    </dgm:pt>
    <dgm:pt modelId="{CDB72D5A-4752-42AD-B408-04FE0453398B}" type="pres">
      <dgm:prSet presAssocID="{3B9880CA-F2E1-4280-822F-7A013A131033}" presName="node" presStyleLbl="vennNode1" presStyleIdx="1" presStyleCnt="6" custScaleX="124403" custScaleY="124403" custRadScaleRad="85395" custRadScaleInc="-4054">
        <dgm:presLayoutVars>
          <dgm:bulletEnabled val="1"/>
        </dgm:presLayoutVars>
      </dgm:prSet>
      <dgm:spPr>
        <a:prstGeom prst="round2DiagRect">
          <a:avLst/>
        </a:prstGeom>
      </dgm:spPr>
    </dgm:pt>
    <dgm:pt modelId="{DFC51922-6B57-40B0-8B6E-669D9653F57F}" type="pres">
      <dgm:prSet presAssocID="{7E5CE249-1E31-487F-97F2-79979501CE5B}" presName="node" presStyleLbl="vennNode1" presStyleIdx="2" presStyleCnt="6" custScaleX="124403" custScaleY="124403" custRadScaleRad="83957" custRadScaleInc="1893">
        <dgm:presLayoutVars>
          <dgm:bulletEnabled val="1"/>
        </dgm:presLayoutVars>
      </dgm:prSet>
      <dgm:spPr>
        <a:prstGeom prst="round2DiagRect">
          <a:avLst/>
        </a:prstGeom>
      </dgm:spPr>
    </dgm:pt>
    <dgm:pt modelId="{037B3E44-B808-4986-8737-69A61610C1B1}" type="pres">
      <dgm:prSet presAssocID="{4D30CC0D-2A00-470A-A296-8EFE4CD45BB9}" presName="node" presStyleLbl="vennNode1" presStyleIdx="3" presStyleCnt="6" custScaleX="124403" custScaleY="124403" custRadScaleRad="91854" custRadScaleInc="4803">
        <dgm:presLayoutVars>
          <dgm:bulletEnabled val="1"/>
        </dgm:presLayoutVars>
      </dgm:prSet>
      <dgm:spPr>
        <a:prstGeom prst="round2DiagRect">
          <a:avLst/>
        </a:prstGeom>
      </dgm:spPr>
    </dgm:pt>
    <dgm:pt modelId="{10AABC8E-3D87-40F1-8610-A6E48DCC6C87}" type="pres">
      <dgm:prSet presAssocID="{54589BDC-5724-4959-B9DA-FAB5F0F18021}" presName="node" presStyleLbl="vennNode1" presStyleIdx="4" presStyleCnt="6" custScaleX="124403" custScaleY="124403" custRadScaleRad="97736" custRadScaleInc="2123">
        <dgm:presLayoutVars>
          <dgm:bulletEnabled val="1"/>
        </dgm:presLayoutVars>
      </dgm:prSet>
      <dgm:spPr>
        <a:prstGeom prst="round2DiagRect">
          <a:avLst/>
        </a:prstGeom>
      </dgm:spPr>
    </dgm:pt>
    <dgm:pt modelId="{2235895A-618E-43C2-8A98-6F340203C2BA}" type="pres">
      <dgm:prSet presAssocID="{C70F7711-E3B0-4238-B368-E4C4709A4A10}" presName="node" presStyleLbl="vennNode1" presStyleIdx="5" presStyleCnt="6" custScaleX="124403" custScaleY="124403" custRadScaleRad="93493" custRadScaleInc="-4304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A9001646-F1AE-46A0-BC06-5BAE8051CFF5}" type="presOf" srcId="{54589BDC-5724-4959-B9DA-FAB5F0F18021}" destId="{10AABC8E-3D87-40F1-8610-A6E48DCC6C87}" srcOrd="0" destOrd="0" presId="urn:microsoft.com/office/officeart/2005/8/layout/radial3"/>
    <dgm:cxn modelId="{7C55C24C-6CD9-4A70-83AA-73D0C1900CEF}" type="presOf" srcId="{3B9880CA-F2E1-4280-822F-7A013A131033}" destId="{CDB72D5A-4752-42AD-B408-04FE0453398B}" srcOrd="0" destOrd="0" presId="urn:microsoft.com/office/officeart/2005/8/layout/radial3"/>
    <dgm:cxn modelId="{1CBBE64F-5B19-4611-ADBC-CFBF8DE1EFFF}" srcId="{5C2E08A3-9692-4A48-9A64-4613E7890CF6}" destId="{3B9880CA-F2E1-4280-822F-7A013A131033}" srcOrd="0" destOrd="0" parTransId="{6DCA0DB4-B08A-4615-B204-C8872C5B250D}" sibTransId="{618BE3AE-FA9A-4399-BF35-DFA74A75F46D}"/>
    <dgm:cxn modelId="{36D86073-6181-4C84-9C48-041E51EB6D57}" type="presOf" srcId="{C70F7711-E3B0-4238-B368-E4C4709A4A10}" destId="{2235895A-618E-43C2-8A98-6F340203C2BA}" srcOrd="0" destOrd="0" presId="urn:microsoft.com/office/officeart/2005/8/layout/radial3"/>
    <dgm:cxn modelId="{ADDDDE83-8D88-4982-8DA1-8EA284D9FC92}" srcId="{5C2E08A3-9692-4A48-9A64-4613E7890CF6}" destId="{7E5CE249-1E31-487F-97F2-79979501CE5B}" srcOrd="1" destOrd="0" parTransId="{C729C94E-4B8C-4672-9E00-3DD0C6E11FA9}" sibTransId="{E03E7DD1-7749-4954-AD06-F1485E590EAB}"/>
    <dgm:cxn modelId="{11A52185-090B-4D33-B5DA-5C875C5BDCAD}" srcId="{5C2E08A3-9692-4A48-9A64-4613E7890CF6}" destId="{C70F7711-E3B0-4238-B368-E4C4709A4A10}" srcOrd="4" destOrd="0" parTransId="{A828B501-8743-4FC2-8816-D477843FE4EE}" sibTransId="{3BC38C7C-EC4F-4871-A56E-4C23A854E038}"/>
    <dgm:cxn modelId="{54E6098A-780F-43F6-8142-319C463F95EC}" srcId="{5C2E08A3-9692-4A48-9A64-4613E7890CF6}" destId="{4D30CC0D-2A00-470A-A296-8EFE4CD45BB9}" srcOrd="2" destOrd="0" parTransId="{278225EC-FA04-4675-9926-A9D62AB50896}" sibTransId="{C17E2FC0-05C7-4599-BABD-04F552A6B0F6}"/>
    <dgm:cxn modelId="{A5040AA5-4A9A-42A1-A953-079F4CDCE1C4}" srcId="{A59E898E-DEE3-47B1-BDAD-EA0F05D19FA6}" destId="{5C2E08A3-9692-4A48-9A64-4613E7890CF6}" srcOrd="0" destOrd="0" parTransId="{B94D20D8-4E8D-45CC-838A-521144AC31AF}" sibTransId="{863E677A-CE9B-49CE-831A-21138A628E6D}"/>
    <dgm:cxn modelId="{AB3810B1-ABBF-4EA6-A13D-006567D3EBA8}" type="presOf" srcId="{5C2E08A3-9692-4A48-9A64-4613E7890CF6}" destId="{6F33210C-A153-44D6-B242-B3451F14AA2A}" srcOrd="0" destOrd="0" presId="urn:microsoft.com/office/officeart/2005/8/layout/radial3"/>
    <dgm:cxn modelId="{73355CB2-BB04-4568-853A-49F58C40C6AF}" type="presOf" srcId="{7E5CE249-1E31-487F-97F2-79979501CE5B}" destId="{DFC51922-6B57-40B0-8B6E-669D9653F57F}" srcOrd="0" destOrd="0" presId="urn:microsoft.com/office/officeart/2005/8/layout/radial3"/>
    <dgm:cxn modelId="{5C85AACA-DDB3-47AD-B3C0-AA248406CC19}" type="presOf" srcId="{4D30CC0D-2A00-470A-A296-8EFE4CD45BB9}" destId="{037B3E44-B808-4986-8737-69A61610C1B1}" srcOrd="0" destOrd="0" presId="urn:microsoft.com/office/officeart/2005/8/layout/radial3"/>
    <dgm:cxn modelId="{F7B2ABE2-CB51-4941-A0EE-19A83AACC23E}" type="presOf" srcId="{A59E898E-DEE3-47B1-BDAD-EA0F05D19FA6}" destId="{3FCA1D08-F613-4768-8C3F-92257E88D659}" srcOrd="0" destOrd="0" presId="urn:microsoft.com/office/officeart/2005/8/layout/radial3"/>
    <dgm:cxn modelId="{050F72EA-DA11-491A-96B2-D5441EB7C927}" srcId="{5C2E08A3-9692-4A48-9A64-4613E7890CF6}" destId="{54589BDC-5724-4959-B9DA-FAB5F0F18021}" srcOrd="3" destOrd="0" parTransId="{B4590220-8E19-4DBB-AF96-A83A09A32AE8}" sibTransId="{15602B6C-C9AD-4769-B8E1-016074AD0B93}"/>
    <dgm:cxn modelId="{C29AA7D5-F3B6-4A86-B156-AB6C2850CACB}" type="presParOf" srcId="{3FCA1D08-F613-4768-8C3F-92257E88D659}" destId="{75D9A60D-EA94-44AE-9E73-118E573405E0}" srcOrd="0" destOrd="0" presId="urn:microsoft.com/office/officeart/2005/8/layout/radial3"/>
    <dgm:cxn modelId="{AA8203E0-B8B6-4ADA-97AF-FBB810F55D1A}" type="presParOf" srcId="{75D9A60D-EA94-44AE-9E73-118E573405E0}" destId="{6F33210C-A153-44D6-B242-B3451F14AA2A}" srcOrd="0" destOrd="0" presId="urn:microsoft.com/office/officeart/2005/8/layout/radial3"/>
    <dgm:cxn modelId="{043D1417-A713-4B4E-938C-A9FB0D659077}" type="presParOf" srcId="{75D9A60D-EA94-44AE-9E73-118E573405E0}" destId="{CDB72D5A-4752-42AD-B408-04FE0453398B}" srcOrd="1" destOrd="0" presId="urn:microsoft.com/office/officeart/2005/8/layout/radial3"/>
    <dgm:cxn modelId="{9277355C-8675-4CB6-A535-277E92D1C894}" type="presParOf" srcId="{75D9A60D-EA94-44AE-9E73-118E573405E0}" destId="{DFC51922-6B57-40B0-8B6E-669D9653F57F}" srcOrd="2" destOrd="0" presId="urn:microsoft.com/office/officeart/2005/8/layout/radial3"/>
    <dgm:cxn modelId="{C86783EF-A049-4673-84B5-330C483B5B66}" type="presParOf" srcId="{75D9A60D-EA94-44AE-9E73-118E573405E0}" destId="{037B3E44-B808-4986-8737-69A61610C1B1}" srcOrd="3" destOrd="0" presId="urn:microsoft.com/office/officeart/2005/8/layout/radial3"/>
    <dgm:cxn modelId="{E8A2522F-C824-498C-A1A7-17243FF725E0}" type="presParOf" srcId="{75D9A60D-EA94-44AE-9E73-118E573405E0}" destId="{10AABC8E-3D87-40F1-8610-A6E48DCC6C87}" srcOrd="4" destOrd="0" presId="urn:microsoft.com/office/officeart/2005/8/layout/radial3"/>
    <dgm:cxn modelId="{ACBB49EE-359D-4196-8663-FB05CF7F1033}" type="presParOf" srcId="{75D9A60D-EA94-44AE-9E73-118E573405E0}" destId="{2235895A-618E-43C2-8A98-6F340203C2BA}" srcOrd="5" destOrd="0" presId="urn:microsoft.com/office/officeart/2005/8/layout/radial3"/>
  </dgm:cxnLst>
  <dgm:bg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9E898E-DEE3-47B1-BDAD-EA0F05D19FA6}" type="doc">
      <dgm:prSet loTypeId="urn:microsoft.com/office/officeart/2005/8/layout/radial3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2E08A3-9692-4A48-9A64-4613E7890CF6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400" b="0" dirty="0"/>
            <a:t>2016 - 2018 </a:t>
          </a:r>
          <a:br>
            <a:rPr lang="en-US" sz="2400" b="0" dirty="0"/>
          </a:br>
          <a:r>
            <a:rPr lang="en-US" sz="2400" b="0" dirty="0"/>
            <a:t>Events</a:t>
          </a:r>
        </a:p>
      </dgm:t>
    </dgm:pt>
    <dgm:pt modelId="{B94D20D8-4E8D-45CC-838A-521144AC31AF}" type="parTrans" cxnId="{A5040AA5-4A9A-42A1-A953-079F4CDCE1C4}">
      <dgm:prSet/>
      <dgm:spPr/>
      <dgm:t>
        <a:bodyPr/>
        <a:lstStyle/>
        <a:p>
          <a:endParaRPr lang="en-US"/>
        </a:p>
      </dgm:t>
    </dgm:pt>
    <dgm:pt modelId="{863E677A-CE9B-49CE-831A-21138A628E6D}" type="sibTrans" cxnId="{A5040AA5-4A9A-42A1-A953-079F4CDCE1C4}">
      <dgm:prSet/>
      <dgm:spPr/>
      <dgm:t>
        <a:bodyPr/>
        <a:lstStyle/>
        <a:p>
          <a:endParaRPr lang="en-US"/>
        </a:p>
      </dgm:t>
    </dgm:pt>
    <dgm:pt modelId="{7E5CE249-1E31-487F-97F2-79979501CE5B}">
      <dgm:prSet phldrT="[Text]" custT="1"/>
      <dgm:spPr>
        <a:gradFill rotWithShape="0">
          <a:gsLst>
            <a:gs pos="0">
              <a:schemeClr val="accent4">
                <a:hueOff val="0"/>
                <a:satOff val="0"/>
                <a:lumOff val="0"/>
                <a:shade val="51000"/>
                <a:satMod val="130000"/>
                <a:alpha val="87000"/>
              </a:schemeClr>
            </a:gs>
            <a:gs pos="66000">
              <a:schemeClr val="accent4">
                <a:hueOff val="0"/>
                <a:satOff val="0"/>
                <a:lumOff val="0"/>
                <a:shade val="93000"/>
                <a:satMod val="130000"/>
                <a:alpha val="18000"/>
              </a:schemeClr>
            </a:gs>
            <a:gs pos="96000">
              <a:schemeClr val="accent4">
                <a:hueOff val="0"/>
                <a:satOff val="0"/>
                <a:lumOff val="0"/>
                <a:shade val="94000"/>
                <a:satMod val="135000"/>
                <a:alpha val="11000"/>
              </a:schemeClr>
            </a:gs>
          </a:gsLst>
        </a:gradFill>
      </dgm:spPr>
      <dgm:t>
        <a:bodyPr tIns="18288"/>
        <a:lstStyle/>
        <a:p>
          <a:r>
            <a:rPr lang="en-US" sz="1600" dirty="0"/>
            <a:t>Infrastructure &amp; Government</a:t>
          </a:r>
          <a:endParaRPr lang="en-US" sz="1300" dirty="0"/>
        </a:p>
      </dgm:t>
    </dgm:pt>
    <dgm:pt modelId="{E03E7DD1-7749-4954-AD06-F1485E590EAB}" type="sibTrans" cxnId="{ADDDDE83-8D88-4982-8DA1-8EA284D9FC92}">
      <dgm:prSet/>
      <dgm:spPr/>
      <dgm:t>
        <a:bodyPr/>
        <a:lstStyle/>
        <a:p>
          <a:endParaRPr lang="en-US"/>
        </a:p>
      </dgm:t>
    </dgm:pt>
    <dgm:pt modelId="{C729C94E-4B8C-4672-9E00-3DD0C6E11FA9}" type="parTrans" cxnId="{ADDDDE83-8D88-4982-8DA1-8EA284D9FC92}">
      <dgm:prSet/>
      <dgm:spPr/>
      <dgm:t>
        <a:bodyPr/>
        <a:lstStyle/>
        <a:p>
          <a:endParaRPr lang="en-US"/>
        </a:p>
      </dgm:t>
    </dgm:pt>
    <dgm:pt modelId="{3B9880CA-F2E1-4280-822F-7A013A131033}">
      <dgm:prSet phldrT="[Text]" custT="1"/>
      <dgm:spPr>
        <a:gradFill rotWithShape="0">
          <a:gsLst>
            <a:gs pos="0">
              <a:srgbClr val="C8C300">
                <a:alpha val="71000"/>
              </a:srgbClr>
            </a:gs>
            <a:gs pos="80000">
              <a:srgbClr val="D5D000">
                <a:alpha val="46000"/>
              </a:srgbClr>
            </a:gs>
            <a:gs pos="100000">
              <a:srgbClr val="D5D000">
                <a:alpha val="32000"/>
              </a:srgbClr>
            </a:gs>
          </a:gsLst>
        </a:gradFill>
      </dgm:spPr>
      <dgm:t>
        <a:bodyPr tIns="18288" bIns="164592"/>
        <a:lstStyle/>
        <a:p>
          <a:r>
            <a:rPr lang="en-US" sz="1600" dirty="0"/>
            <a:t>Social </a:t>
          </a:r>
          <a:br>
            <a:rPr lang="en-US" sz="1600" dirty="0"/>
          </a:br>
          <a:r>
            <a:rPr lang="en-US" sz="1600" dirty="0"/>
            <a:t>Media</a:t>
          </a:r>
        </a:p>
      </dgm:t>
    </dgm:pt>
    <dgm:pt modelId="{618BE3AE-FA9A-4399-BF35-DFA74A75F46D}" type="sibTrans" cxnId="{1CBBE64F-5B19-4611-ADBC-CFBF8DE1EFFF}">
      <dgm:prSet/>
      <dgm:spPr/>
      <dgm:t>
        <a:bodyPr/>
        <a:lstStyle/>
        <a:p>
          <a:endParaRPr lang="en-US"/>
        </a:p>
      </dgm:t>
    </dgm:pt>
    <dgm:pt modelId="{6DCA0DB4-B08A-4615-B204-C8872C5B250D}" type="parTrans" cxnId="{1CBBE64F-5B19-4611-ADBC-CFBF8DE1EFFF}">
      <dgm:prSet/>
      <dgm:spPr/>
      <dgm:t>
        <a:bodyPr/>
        <a:lstStyle/>
        <a:p>
          <a:endParaRPr lang="en-US"/>
        </a:p>
      </dgm:t>
    </dgm:pt>
    <dgm:pt modelId="{4D30CC0D-2A00-470A-A296-8EFE4CD45BB9}">
      <dgm:prSet phldrT="[Text]" custT="1"/>
      <dgm:spPr>
        <a:gradFill rotWithShape="0">
          <a:gsLst>
            <a:gs pos="0">
              <a:schemeClr val="accent5">
                <a:hueOff val="0"/>
                <a:satOff val="0"/>
                <a:lumOff val="0"/>
                <a:shade val="51000"/>
                <a:satMod val="130000"/>
                <a:alpha val="87000"/>
              </a:schemeClr>
            </a:gs>
            <a:gs pos="80000">
              <a:schemeClr val="accent5">
                <a:hueOff val="0"/>
                <a:satOff val="0"/>
                <a:lumOff val="0"/>
                <a:shade val="93000"/>
                <a:satMod val="130000"/>
                <a:alpha val="18000"/>
              </a:schemeClr>
            </a:gs>
            <a:gs pos="100000">
              <a:schemeClr val="accent5">
                <a:hueOff val="0"/>
                <a:satOff val="0"/>
                <a:lumOff val="0"/>
                <a:shade val="94000"/>
                <a:satMod val="135000"/>
                <a:alpha val="25000"/>
              </a:schemeClr>
            </a:gs>
          </a:gsLst>
        </a:gradFill>
      </dgm:spPr>
      <dgm:t>
        <a:bodyPr tIns="164592"/>
        <a:lstStyle/>
        <a:p>
          <a:r>
            <a:rPr lang="en-US" sz="1600" dirty="0"/>
            <a:t>Healthcare</a:t>
          </a:r>
          <a:endParaRPr lang="en-US" sz="1400" dirty="0"/>
        </a:p>
      </dgm:t>
    </dgm:pt>
    <dgm:pt modelId="{278225EC-FA04-4675-9926-A9D62AB50896}" type="parTrans" cxnId="{54E6098A-780F-43F6-8142-319C463F95EC}">
      <dgm:prSet/>
      <dgm:spPr/>
      <dgm:t>
        <a:bodyPr/>
        <a:lstStyle/>
        <a:p>
          <a:endParaRPr lang="en-US"/>
        </a:p>
      </dgm:t>
    </dgm:pt>
    <dgm:pt modelId="{C17E2FC0-05C7-4599-BABD-04F552A6B0F6}" type="sibTrans" cxnId="{54E6098A-780F-43F6-8142-319C463F95EC}">
      <dgm:prSet/>
      <dgm:spPr/>
      <dgm:t>
        <a:bodyPr/>
        <a:lstStyle/>
        <a:p>
          <a:endParaRPr lang="en-US"/>
        </a:p>
      </dgm:t>
    </dgm:pt>
    <dgm:pt modelId="{C70F7711-E3B0-4238-B368-E4C4709A4A10}">
      <dgm:prSet phldrT="[Text]" custT="1"/>
      <dgm:spPr>
        <a:gradFill rotWithShape="0">
          <a:gsLst>
            <a:gs pos="0">
              <a:schemeClr val="accent3">
                <a:alpha val="86000"/>
              </a:schemeClr>
            </a:gs>
            <a:gs pos="80000">
              <a:schemeClr val="accent3">
                <a:alpha val="18000"/>
              </a:schemeClr>
            </a:gs>
            <a:gs pos="96000">
              <a:schemeClr val="accent2">
                <a:hueOff val="0"/>
                <a:satOff val="0"/>
                <a:lumOff val="0"/>
                <a:shade val="94000"/>
                <a:satMod val="135000"/>
                <a:alpha val="12000"/>
              </a:schemeClr>
            </a:gs>
          </a:gsLst>
        </a:gradFill>
      </dgm:spPr>
      <dgm:t>
        <a:bodyPr tIns="18288"/>
        <a:lstStyle/>
        <a:p>
          <a:r>
            <a:rPr lang="en-US" sz="1600" dirty="0"/>
            <a:t>Business</a:t>
          </a:r>
        </a:p>
      </dgm:t>
    </dgm:pt>
    <dgm:pt modelId="{3BC38C7C-EC4F-4871-A56E-4C23A854E038}" type="sibTrans" cxnId="{11A52185-090B-4D33-B5DA-5C875C5BDCAD}">
      <dgm:prSet/>
      <dgm:spPr/>
      <dgm:t>
        <a:bodyPr/>
        <a:lstStyle/>
        <a:p>
          <a:endParaRPr lang="en-US"/>
        </a:p>
      </dgm:t>
    </dgm:pt>
    <dgm:pt modelId="{A828B501-8743-4FC2-8816-D477843FE4EE}" type="parTrans" cxnId="{11A52185-090B-4D33-B5DA-5C875C5BDCAD}">
      <dgm:prSet/>
      <dgm:spPr/>
      <dgm:t>
        <a:bodyPr/>
        <a:lstStyle/>
        <a:p>
          <a:endParaRPr lang="en-US"/>
        </a:p>
      </dgm:t>
    </dgm:pt>
    <dgm:pt modelId="{54589BDC-5724-4959-B9DA-FAB5F0F18021}">
      <dgm:prSet phldrT="[Text]" custT="1"/>
      <dgm:spPr>
        <a:gradFill rotWithShape="0">
          <a:gsLst>
            <a:gs pos="0">
              <a:srgbClr val="7030A0">
                <a:alpha val="81000"/>
              </a:srgbClr>
            </a:gs>
            <a:gs pos="80000">
              <a:srgbClr val="7030A0">
                <a:alpha val="36000"/>
              </a:srgbClr>
            </a:gs>
            <a:gs pos="100000">
              <a:srgbClr val="7030A0">
                <a:alpha val="13000"/>
              </a:srgbClr>
            </a:gs>
          </a:gsLst>
          <a:lin ang="16200000" scaled="0"/>
        </a:gradFill>
      </dgm:spPr>
      <dgm:t>
        <a:bodyPr tIns="164592"/>
        <a:lstStyle/>
        <a:p>
          <a:r>
            <a:rPr lang="en-US" sz="1600" dirty="0"/>
            <a:t>Hospitality</a:t>
          </a:r>
          <a:endParaRPr lang="en-US" sz="1700" dirty="0"/>
        </a:p>
      </dgm:t>
    </dgm:pt>
    <dgm:pt modelId="{15602B6C-C9AD-4769-B8E1-016074AD0B93}" type="sibTrans" cxnId="{050F72EA-DA11-491A-96B2-D5441EB7C927}">
      <dgm:prSet/>
      <dgm:spPr/>
      <dgm:t>
        <a:bodyPr/>
        <a:lstStyle/>
        <a:p>
          <a:endParaRPr lang="en-US"/>
        </a:p>
      </dgm:t>
    </dgm:pt>
    <dgm:pt modelId="{B4590220-8E19-4DBB-AF96-A83A09A32AE8}" type="parTrans" cxnId="{050F72EA-DA11-491A-96B2-D5441EB7C927}">
      <dgm:prSet/>
      <dgm:spPr/>
      <dgm:t>
        <a:bodyPr/>
        <a:lstStyle/>
        <a:p>
          <a:endParaRPr lang="en-US"/>
        </a:p>
      </dgm:t>
    </dgm:pt>
    <dgm:pt modelId="{3FCA1D08-F613-4768-8C3F-92257E88D659}" type="pres">
      <dgm:prSet presAssocID="{A59E898E-DEE3-47B1-BDAD-EA0F05D19FA6}" presName="composite" presStyleCnt="0">
        <dgm:presLayoutVars>
          <dgm:chMax val="1"/>
          <dgm:dir/>
          <dgm:resizeHandles val="exact"/>
        </dgm:presLayoutVars>
      </dgm:prSet>
      <dgm:spPr/>
    </dgm:pt>
    <dgm:pt modelId="{75D9A60D-EA94-44AE-9E73-118E573405E0}" type="pres">
      <dgm:prSet presAssocID="{A59E898E-DEE3-47B1-BDAD-EA0F05D19FA6}" presName="radial" presStyleCnt="0">
        <dgm:presLayoutVars>
          <dgm:animLvl val="ctr"/>
        </dgm:presLayoutVars>
      </dgm:prSet>
      <dgm:spPr/>
    </dgm:pt>
    <dgm:pt modelId="{6F33210C-A153-44D6-B242-B3451F14AA2A}" type="pres">
      <dgm:prSet presAssocID="{5C2E08A3-9692-4A48-9A64-4613E7890CF6}" presName="centerShape" presStyleLbl="vennNode1" presStyleIdx="0" presStyleCnt="6" custScaleX="87889" custScaleY="87889"/>
      <dgm:spPr>
        <a:prstGeom prst="round2DiagRect">
          <a:avLst/>
        </a:prstGeom>
      </dgm:spPr>
    </dgm:pt>
    <dgm:pt modelId="{CDB72D5A-4752-42AD-B408-04FE0453398B}" type="pres">
      <dgm:prSet presAssocID="{3B9880CA-F2E1-4280-822F-7A013A131033}" presName="node" presStyleLbl="vennNode1" presStyleIdx="1" presStyleCnt="6" custScaleX="122058" custScaleY="122058" custRadScaleRad="96507">
        <dgm:presLayoutVars>
          <dgm:bulletEnabled val="1"/>
        </dgm:presLayoutVars>
      </dgm:prSet>
      <dgm:spPr>
        <a:prstGeom prst="round2DiagRect">
          <a:avLst/>
        </a:prstGeom>
      </dgm:spPr>
    </dgm:pt>
    <dgm:pt modelId="{DFC51922-6B57-40B0-8B6E-669D9653F57F}" type="pres">
      <dgm:prSet presAssocID="{7E5CE249-1E31-487F-97F2-79979501CE5B}" presName="node" presStyleLbl="vennNode1" presStyleIdx="2" presStyleCnt="6" custScaleX="122058" custScaleY="122058" custRadScaleRad="96685" custRadScaleInc="-888">
        <dgm:presLayoutVars>
          <dgm:bulletEnabled val="1"/>
        </dgm:presLayoutVars>
      </dgm:prSet>
      <dgm:spPr>
        <a:prstGeom prst="round2DiagRect">
          <a:avLst/>
        </a:prstGeom>
      </dgm:spPr>
    </dgm:pt>
    <dgm:pt modelId="{037B3E44-B808-4986-8737-69A61610C1B1}" type="pres">
      <dgm:prSet presAssocID="{4D30CC0D-2A00-470A-A296-8EFE4CD45BB9}" presName="node" presStyleLbl="vennNode1" presStyleIdx="3" presStyleCnt="6" custScaleX="122058" custScaleY="122058" custRadScaleRad="97195" custRadScaleInc="-1680">
        <dgm:presLayoutVars>
          <dgm:bulletEnabled val="1"/>
        </dgm:presLayoutVars>
      </dgm:prSet>
      <dgm:spPr>
        <a:prstGeom prst="round2DiagRect">
          <a:avLst/>
        </a:prstGeom>
      </dgm:spPr>
    </dgm:pt>
    <dgm:pt modelId="{10AABC8E-3D87-40F1-8610-A6E48DCC6C87}" type="pres">
      <dgm:prSet presAssocID="{54589BDC-5724-4959-B9DA-FAB5F0F18021}" presName="node" presStyleLbl="vennNode1" presStyleIdx="4" presStyleCnt="6" custScaleX="122058" custScaleY="122058" custRadScaleRad="97195" custRadScaleInc="1680">
        <dgm:presLayoutVars>
          <dgm:bulletEnabled val="1"/>
        </dgm:presLayoutVars>
      </dgm:prSet>
      <dgm:spPr>
        <a:prstGeom prst="round2DiagRect">
          <a:avLst/>
        </a:prstGeom>
      </dgm:spPr>
    </dgm:pt>
    <dgm:pt modelId="{2235895A-618E-43C2-8A98-6F340203C2BA}" type="pres">
      <dgm:prSet presAssocID="{C70F7711-E3B0-4238-B368-E4C4709A4A10}" presName="node" presStyleLbl="vennNode1" presStyleIdx="5" presStyleCnt="6" custScaleX="122058" custScaleY="122058" custRadScaleRad="96685" custRadScaleInc="888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41DCA015-D49E-437C-BEAF-F521973308F0}" type="presOf" srcId="{4D30CC0D-2A00-470A-A296-8EFE4CD45BB9}" destId="{037B3E44-B808-4986-8737-69A61610C1B1}" srcOrd="0" destOrd="0" presId="urn:microsoft.com/office/officeart/2005/8/layout/radial3"/>
    <dgm:cxn modelId="{1CBBE64F-5B19-4611-ADBC-CFBF8DE1EFFF}" srcId="{5C2E08A3-9692-4A48-9A64-4613E7890CF6}" destId="{3B9880CA-F2E1-4280-822F-7A013A131033}" srcOrd="0" destOrd="0" parTransId="{6DCA0DB4-B08A-4615-B204-C8872C5B250D}" sibTransId="{618BE3AE-FA9A-4399-BF35-DFA74A75F46D}"/>
    <dgm:cxn modelId="{ADDDDE83-8D88-4982-8DA1-8EA284D9FC92}" srcId="{5C2E08A3-9692-4A48-9A64-4613E7890CF6}" destId="{7E5CE249-1E31-487F-97F2-79979501CE5B}" srcOrd="1" destOrd="0" parTransId="{C729C94E-4B8C-4672-9E00-3DD0C6E11FA9}" sibTransId="{E03E7DD1-7749-4954-AD06-F1485E590EAB}"/>
    <dgm:cxn modelId="{11A52185-090B-4D33-B5DA-5C875C5BDCAD}" srcId="{5C2E08A3-9692-4A48-9A64-4613E7890CF6}" destId="{C70F7711-E3B0-4238-B368-E4C4709A4A10}" srcOrd="4" destOrd="0" parTransId="{A828B501-8743-4FC2-8816-D477843FE4EE}" sibTransId="{3BC38C7C-EC4F-4871-A56E-4C23A854E038}"/>
    <dgm:cxn modelId="{54E6098A-780F-43F6-8142-319C463F95EC}" srcId="{5C2E08A3-9692-4A48-9A64-4613E7890CF6}" destId="{4D30CC0D-2A00-470A-A296-8EFE4CD45BB9}" srcOrd="2" destOrd="0" parTransId="{278225EC-FA04-4675-9926-A9D62AB50896}" sibTransId="{C17E2FC0-05C7-4599-BABD-04F552A6B0F6}"/>
    <dgm:cxn modelId="{6E1BD696-1618-4EB2-9263-B83BCC904FB8}" type="presOf" srcId="{C70F7711-E3B0-4238-B368-E4C4709A4A10}" destId="{2235895A-618E-43C2-8A98-6F340203C2BA}" srcOrd="0" destOrd="0" presId="urn:microsoft.com/office/officeart/2005/8/layout/radial3"/>
    <dgm:cxn modelId="{A5040AA5-4A9A-42A1-A953-079F4CDCE1C4}" srcId="{A59E898E-DEE3-47B1-BDAD-EA0F05D19FA6}" destId="{5C2E08A3-9692-4A48-9A64-4613E7890CF6}" srcOrd="0" destOrd="0" parTransId="{B94D20D8-4E8D-45CC-838A-521144AC31AF}" sibTransId="{863E677A-CE9B-49CE-831A-21138A628E6D}"/>
    <dgm:cxn modelId="{393339AD-28C2-4DA6-ADDA-F40CCE88206A}" type="presOf" srcId="{54589BDC-5724-4959-B9DA-FAB5F0F18021}" destId="{10AABC8E-3D87-40F1-8610-A6E48DCC6C87}" srcOrd="0" destOrd="0" presId="urn:microsoft.com/office/officeart/2005/8/layout/radial3"/>
    <dgm:cxn modelId="{D588D8BC-96F8-4D97-8090-E0A8BF0B94F0}" type="presOf" srcId="{3B9880CA-F2E1-4280-822F-7A013A131033}" destId="{CDB72D5A-4752-42AD-B408-04FE0453398B}" srcOrd="0" destOrd="0" presId="urn:microsoft.com/office/officeart/2005/8/layout/radial3"/>
    <dgm:cxn modelId="{6A9BE3D1-5139-46EA-B488-D8A64B4E6D65}" type="presOf" srcId="{7E5CE249-1E31-487F-97F2-79979501CE5B}" destId="{DFC51922-6B57-40B0-8B6E-669D9653F57F}" srcOrd="0" destOrd="0" presId="urn:microsoft.com/office/officeart/2005/8/layout/radial3"/>
    <dgm:cxn modelId="{6BB64AD4-87EC-4A00-B187-193D5053E680}" type="presOf" srcId="{5C2E08A3-9692-4A48-9A64-4613E7890CF6}" destId="{6F33210C-A153-44D6-B242-B3451F14AA2A}" srcOrd="0" destOrd="0" presId="urn:microsoft.com/office/officeart/2005/8/layout/radial3"/>
    <dgm:cxn modelId="{29AD9BDF-3F07-47F3-9362-357A6C720BAC}" type="presOf" srcId="{A59E898E-DEE3-47B1-BDAD-EA0F05D19FA6}" destId="{3FCA1D08-F613-4768-8C3F-92257E88D659}" srcOrd="0" destOrd="0" presId="urn:microsoft.com/office/officeart/2005/8/layout/radial3"/>
    <dgm:cxn modelId="{050F72EA-DA11-491A-96B2-D5441EB7C927}" srcId="{5C2E08A3-9692-4A48-9A64-4613E7890CF6}" destId="{54589BDC-5724-4959-B9DA-FAB5F0F18021}" srcOrd="3" destOrd="0" parTransId="{B4590220-8E19-4DBB-AF96-A83A09A32AE8}" sibTransId="{15602B6C-C9AD-4769-B8E1-016074AD0B93}"/>
    <dgm:cxn modelId="{11FDD915-4D0D-4A16-A406-75F75C3E08C0}" type="presParOf" srcId="{3FCA1D08-F613-4768-8C3F-92257E88D659}" destId="{75D9A60D-EA94-44AE-9E73-118E573405E0}" srcOrd="0" destOrd="0" presId="urn:microsoft.com/office/officeart/2005/8/layout/radial3"/>
    <dgm:cxn modelId="{38B120A1-051A-4661-B924-7BC79E1A61ED}" type="presParOf" srcId="{75D9A60D-EA94-44AE-9E73-118E573405E0}" destId="{6F33210C-A153-44D6-B242-B3451F14AA2A}" srcOrd="0" destOrd="0" presId="urn:microsoft.com/office/officeart/2005/8/layout/radial3"/>
    <dgm:cxn modelId="{AEBACB1F-2D9F-46FC-B12B-CBE325E5ED72}" type="presParOf" srcId="{75D9A60D-EA94-44AE-9E73-118E573405E0}" destId="{CDB72D5A-4752-42AD-B408-04FE0453398B}" srcOrd="1" destOrd="0" presId="urn:microsoft.com/office/officeart/2005/8/layout/radial3"/>
    <dgm:cxn modelId="{4D42A1C3-2BCB-4DB4-B2E6-851436FF52EE}" type="presParOf" srcId="{75D9A60D-EA94-44AE-9E73-118E573405E0}" destId="{DFC51922-6B57-40B0-8B6E-669D9653F57F}" srcOrd="2" destOrd="0" presId="urn:microsoft.com/office/officeart/2005/8/layout/radial3"/>
    <dgm:cxn modelId="{73FCC17B-E8C6-4D89-BF9F-FB62A8C77EAF}" type="presParOf" srcId="{75D9A60D-EA94-44AE-9E73-118E573405E0}" destId="{037B3E44-B808-4986-8737-69A61610C1B1}" srcOrd="3" destOrd="0" presId="urn:microsoft.com/office/officeart/2005/8/layout/radial3"/>
    <dgm:cxn modelId="{C2804AE7-648A-471F-B64C-0A0A18240FB6}" type="presParOf" srcId="{75D9A60D-EA94-44AE-9E73-118E573405E0}" destId="{10AABC8E-3D87-40F1-8610-A6E48DCC6C87}" srcOrd="4" destOrd="0" presId="urn:microsoft.com/office/officeart/2005/8/layout/radial3"/>
    <dgm:cxn modelId="{1E1E6452-C85A-41AF-8898-D2510698674F}" type="presParOf" srcId="{75D9A60D-EA94-44AE-9E73-118E573405E0}" destId="{2235895A-618E-43C2-8A98-6F340203C2BA}" srcOrd="5" destOrd="0" presId="urn:microsoft.com/office/officeart/2005/8/layout/radial3"/>
  </dgm:cxnLst>
  <dgm:bg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DD571E-B6CB-9840-9CA1-A5D45E735A08}" type="doc">
      <dgm:prSet loTypeId="urn:microsoft.com/office/officeart/2009/3/layout/RandomtoResultProcess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9CCBCACF-F39B-F144-8AD6-E7C04FFF3D1B}">
      <dgm:prSet/>
      <dgm:spPr/>
      <dgm:t>
        <a:bodyPr/>
        <a:lstStyle/>
        <a:p>
          <a:r>
            <a:rPr lang="en-US" dirty="0"/>
            <a:t>◦ In </a:t>
          </a:r>
          <a:r>
            <a:rPr lang="en-US" b="1" dirty="0"/>
            <a:t>86% </a:t>
          </a:r>
          <a:r>
            <a:rPr lang="en-US" dirty="0"/>
            <a:t>of cases of breach, evidence was in the</a:t>
          </a:r>
          <a:br>
            <a:rPr lang="en-US" dirty="0"/>
          </a:br>
          <a:r>
            <a:rPr lang="en-US" dirty="0"/>
            <a:t>       logs</a:t>
          </a:r>
          <a:br>
            <a:rPr lang="en-US" dirty="0"/>
          </a:br>
          <a:r>
            <a:rPr lang="en-US" dirty="0"/>
            <a:t>◦ Detection mechanisms failed to raise alerts</a:t>
          </a:r>
        </a:p>
      </dgm:t>
    </dgm:pt>
    <dgm:pt modelId="{80FC96E2-0B79-CD4F-8CF4-0ABAC2FBA0E2}" type="parTrans" cxnId="{836E0331-7CFF-534B-8E74-9B00D8B273D8}">
      <dgm:prSet/>
      <dgm:spPr/>
      <dgm:t>
        <a:bodyPr/>
        <a:lstStyle/>
        <a:p>
          <a:endParaRPr lang="en-US"/>
        </a:p>
      </dgm:t>
    </dgm:pt>
    <dgm:pt modelId="{1C0AF4AC-19D8-F74A-AB06-19234279EC0D}" type="sibTrans" cxnId="{836E0331-7CFF-534B-8E74-9B00D8B273D8}">
      <dgm:prSet/>
      <dgm:spPr/>
      <dgm:t>
        <a:bodyPr/>
        <a:lstStyle/>
        <a:p>
          <a:endParaRPr lang="en-US"/>
        </a:p>
      </dgm:t>
    </dgm:pt>
    <dgm:pt modelId="{AB89235A-668D-254C-BBF7-322F19B350C6}">
      <dgm:prSet/>
      <dgm:spPr/>
      <dgm:t>
        <a:bodyPr/>
        <a:lstStyle/>
        <a:p>
          <a:r>
            <a:rPr lang="en-US" dirty="0">
              <a:latin typeface="GillSansMT"/>
            </a:rPr>
            <a:t>Big Data technology enable storage and analysis of higher volumes &amp; more types of data</a:t>
          </a:r>
          <a:endParaRPr lang="en-US" dirty="0"/>
        </a:p>
      </dgm:t>
    </dgm:pt>
    <dgm:pt modelId="{CD289F36-F9C2-AA4D-9BFD-F3A4935C14D4}" type="parTrans" cxnId="{42C6BFDA-86E7-B242-84BB-BB7D63043CF7}">
      <dgm:prSet/>
      <dgm:spPr/>
      <dgm:t>
        <a:bodyPr/>
        <a:lstStyle/>
        <a:p>
          <a:endParaRPr lang="en-US"/>
        </a:p>
      </dgm:t>
    </dgm:pt>
    <dgm:pt modelId="{17277316-FF76-364D-B81B-DFB5BA694C54}" type="sibTrans" cxnId="{42C6BFDA-86E7-B242-84BB-BB7D63043CF7}">
      <dgm:prSet/>
      <dgm:spPr/>
      <dgm:t>
        <a:bodyPr/>
        <a:lstStyle/>
        <a:p>
          <a:endParaRPr lang="en-US"/>
        </a:p>
      </dgm:t>
    </dgm:pt>
    <dgm:pt modelId="{268120D2-4F33-5B46-A885-C3CDCED3A5EC}">
      <dgm:prSet custT="1"/>
      <dgm:spPr/>
      <dgm:t>
        <a:bodyPr/>
        <a:lstStyle/>
        <a:p>
          <a:r>
            <a:rPr lang="en-US" sz="1400" dirty="0"/>
            <a:t>How do we make sense of data ?</a:t>
          </a:r>
        </a:p>
      </dgm:t>
    </dgm:pt>
    <dgm:pt modelId="{F862ABA3-2963-0D4A-9A72-6F4574B6C16B}" type="parTrans" cxnId="{F100DD37-A47E-BA43-9128-6760BD11C467}">
      <dgm:prSet/>
      <dgm:spPr/>
      <dgm:t>
        <a:bodyPr/>
        <a:lstStyle/>
        <a:p>
          <a:endParaRPr lang="en-US"/>
        </a:p>
      </dgm:t>
    </dgm:pt>
    <dgm:pt modelId="{804CAC1B-71EF-8D41-95B4-F98C749D4CB7}" type="sibTrans" cxnId="{F100DD37-A47E-BA43-9128-6760BD11C467}">
      <dgm:prSet/>
      <dgm:spPr/>
      <dgm:t>
        <a:bodyPr/>
        <a:lstStyle/>
        <a:p>
          <a:endParaRPr lang="en-US"/>
        </a:p>
      </dgm:t>
    </dgm:pt>
    <dgm:pt modelId="{D888B4BC-8F92-A044-BC8E-0A395ECB5C1B}" type="pres">
      <dgm:prSet presAssocID="{F9DD571E-B6CB-9840-9CA1-A5D45E735A08}" presName="Name0" presStyleCnt="0">
        <dgm:presLayoutVars>
          <dgm:dir/>
          <dgm:animOne val="branch"/>
          <dgm:animLvl val="lvl"/>
        </dgm:presLayoutVars>
      </dgm:prSet>
      <dgm:spPr/>
    </dgm:pt>
    <dgm:pt modelId="{F0CC0C62-BE93-D047-B892-691F72B4DE1E}" type="pres">
      <dgm:prSet presAssocID="{9CCBCACF-F39B-F144-8AD6-E7C04FFF3D1B}" presName="chaos" presStyleCnt="0"/>
      <dgm:spPr/>
    </dgm:pt>
    <dgm:pt modelId="{E4769D62-2F41-3141-AD18-DDBB94BADFCF}" type="pres">
      <dgm:prSet presAssocID="{9CCBCACF-F39B-F144-8AD6-E7C04FFF3D1B}" presName="parTx1" presStyleLbl="revTx" presStyleIdx="0" presStyleCnt="2"/>
      <dgm:spPr/>
    </dgm:pt>
    <dgm:pt modelId="{1BF9DA76-7860-544B-9277-EE4CA33F3FBC}" type="pres">
      <dgm:prSet presAssocID="{9CCBCACF-F39B-F144-8AD6-E7C04FFF3D1B}" presName="c1" presStyleLbl="node1" presStyleIdx="0" presStyleCnt="19"/>
      <dgm:spPr/>
    </dgm:pt>
    <dgm:pt modelId="{BBFD13A9-8636-C547-9E5D-C135BFBEC31D}" type="pres">
      <dgm:prSet presAssocID="{9CCBCACF-F39B-F144-8AD6-E7C04FFF3D1B}" presName="c2" presStyleLbl="node1" presStyleIdx="1" presStyleCnt="19"/>
      <dgm:spPr/>
    </dgm:pt>
    <dgm:pt modelId="{5A4D7B1B-C7EE-554C-8E18-1774A34F465B}" type="pres">
      <dgm:prSet presAssocID="{9CCBCACF-F39B-F144-8AD6-E7C04FFF3D1B}" presName="c3" presStyleLbl="node1" presStyleIdx="2" presStyleCnt="19"/>
      <dgm:spPr/>
    </dgm:pt>
    <dgm:pt modelId="{0F5C7DA6-27C4-8F40-A9DD-AC6A1A0E40EA}" type="pres">
      <dgm:prSet presAssocID="{9CCBCACF-F39B-F144-8AD6-E7C04FFF3D1B}" presName="c4" presStyleLbl="node1" presStyleIdx="3" presStyleCnt="19"/>
      <dgm:spPr/>
    </dgm:pt>
    <dgm:pt modelId="{8E558D4D-FBE7-8741-A045-F685D3951B0D}" type="pres">
      <dgm:prSet presAssocID="{9CCBCACF-F39B-F144-8AD6-E7C04FFF3D1B}" presName="c5" presStyleLbl="node1" presStyleIdx="4" presStyleCnt="19"/>
      <dgm:spPr/>
    </dgm:pt>
    <dgm:pt modelId="{3D53830B-F10B-B244-A56D-EAAC40A7DBBB}" type="pres">
      <dgm:prSet presAssocID="{9CCBCACF-F39B-F144-8AD6-E7C04FFF3D1B}" presName="c6" presStyleLbl="node1" presStyleIdx="5" presStyleCnt="19"/>
      <dgm:spPr/>
    </dgm:pt>
    <dgm:pt modelId="{50CFB260-336D-574F-94E4-22B6CB1476D2}" type="pres">
      <dgm:prSet presAssocID="{9CCBCACF-F39B-F144-8AD6-E7C04FFF3D1B}" presName="c7" presStyleLbl="node1" presStyleIdx="6" presStyleCnt="19"/>
      <dgm:spPr/>
    </dgm:pt>
    <dgm:pt modelId="{89E6CED0-6E36-754C-B857-DD0E6A108EB2}" type="pres">
      <dgm:prSet presAssocID="{9CCBCACF-F39B-F144-8AD6-E7C04FFF3D1B}" presName="c8" presStyleLbl="node1" presStyleIdx="7" presStyleCnt="19"/>
      <dgm:spPr/>
    </dgm:pt>
    <dgm:pt modelId="{7567F316-F7C0-5044-936E-00D0F4EA34DA}" type="pres">
      <dgm:prSet presAssocID="{9CCBCACF-F39B-F144-8AD6-E7C04FFF3D1B}" presName="c9" presStyleLbl="node1" presStyleIdx="8" presStyleCnt="19"/>
      <dgm:spPr/>
    </dgm:pt>
    <dgm:pt modelId="{44D273E0-0E57-8A43-A98A-2C1B81E3DB8C}" type="pres">
      <dgm:prSet presAssocID="{9CCBCACF-F39B-F144-8AD6-E7C04FFF3D1B}" presName="c10" presStyleLbl="node1" presStyleIdx="9" presStyleCnt="19"/>
      <dgm:spPr/>
    </dgm:pt>
    <dgm:pt modelId="{C227E8D1-4DB0-C548-93DE-7B6B12B4912A}" type="pres">
      <dgm:prSet presAssocID="{9CCBCACF-F39B-F144-8AD6-E7C04FFF3D1B}" presName="c11" presStyleLbl="node1" presStyleIdx="10" presStyleCnt="19"/>
      <dgm:spPr/>
    </dgm:pt>
    <dgm:pt modelId="{B9B96DC8-234A-A645-A4C1-FA617381701A}" type="pres">
      <dgm:prSet presAssocID="{9CCBCACF-F39B-F144-8AD6-E7C04FFF3D1B}" presName="c12" presStyleLbl="node1" presStyleIdx="11" presStyleCnt="19"/>
      <dgm:spPr/>
    </dgm:pt>
    <dgm:pt modelId="{181C5BC8-7F69-D044-A4D7-C9DF99881245}" type="pres">
      <dgm:prSet presAssocID="{9CCBCACF-F39B-F144-8AD6-E7C04FFF3D1B}" presName="c13" presStyleLbl="node1" presStyleIdx="12" presStyleCnt="19"/>
      <dgm:spPr/>
    </dgm:pt>
    <dgm:pt modelId="{496823F4-9CBB-DF4B-BB41-E4CEB4A1D80B}" type="pres">
      <dgm:prSet presAssocID="{9CCBCACF-F39B-F144-8AD6-E7C04FFF3D1B}" presName="c14" presStyleLbl="node1" presStyleIdx="13" presStyleCnt="19"/>
      <dgm:spPr/>
    </dgm:pt>
    <dgm:pt modelId="{8804E09F-D87F-E244-818B-6AF7B25D0F64}" type="pres">
      <dgm:prSet presAssocID="{9CCBCACF-F39B-F144-8AD6-E7C04FFF3D1B}" presName="c15" presStyleLbl="node1" presStyleIdx="14" presStyleCnt="19"/>
      <dgm:spPr/>
    </dgm:pt>
    <dgm:pt modelId="{5C0FE3F7-C2E9-7447-9F68-41D23E813233}" type="pres">
      <dgm:prSet presAssocID="{9CCBCACF-F39B-F144-8AD6-E7C04FFF3D1B}" presName="c16" presStyleLbl="node1" presStyleIdx="15" presStyleCnt="19"/>
      <dgm:spPr/>
    </dgm:pt>
    <dgm:pt modelId="{1DC3EBF5-3811-E14D-AE89-57CF191DCC63}" type="pres">
      <dgm:prSet presAssocID="{9CCBCACF-F39B-F144-8AD6-E7C04FFF3D1B}" presName="c17" presStyleLbl="node1" presStyleIdx="16" presStyleCnt="19"/>
      <dgm:spPr/>
    </dgm:pt>
    <dgm:pt modelId="{A8FCE610-CFBC-AD4B-A5EF-129C4D0FDF2A}" type="pres">
      <dgm:prSet presAssocID="{9CCBCACF-F39B-F144-8AD6-E7C04FFF3D1B}" presName="c18" presStyleLbl="node1" presStyleIdx="17" presStyleCnt="19"/>
      <dgm:spPr/>
    </dgm:pt>
    <dgm:pt modelId="{2589D40D-38DB-AC42-9FBB-4631BC350FA9}" type="pres">
      <dgm:prSet presAssocID="{1C0AF4AC-19D8-F74A-AB06-19234279EC0D}" presName="chevronComposite1" presStyleCnt="0"/>
      <dgm:spPr/>
    </dgm:pt>
    <dgm:pt modelId="{164F0D25-62C2-D94F-804F-9A017276CEB5}" type="pres">
      <dgm:prSet presAssocID="{1C0AF4AC-19D8-F74A-AB06-19234279EC0D}" presName="chevron1" presStyleLbl="sibTrans2D1" presStyleIdx="0" presStyleCnt="2"/>
      <dgm:spPr/>
    </dgm:pt>
    <dgm:pt modelId="{575971BD-CF81-344A-A11E-44169F78AE18}" type="pres">
      <dgm:prSet presAssocID="{1C0AF4AC-19D8-F74A-AB06-19234279EC0D}" presName="spChevron1" presStyleCnt="0"/>
      <dgm:spPr/>
    </dgm:pt>
    <dgm:pt modelId="{49A56421-A911-9D46-B152-B674ABC1E19E}" type="pres">
      <dgm:prSet presAssocID="{268120D2-4F33-5B46-A885-C3CDCED3A5EC}" presName="middle" presStyleCnt="0"/>
      <dgm:spPr/>
    </dgm:pt>
    <dgm:pt modelId="{8C93A569-8103-A149-B313-43F49C48DC4B}" type="pres">
      <dgm:prSet presAssocID="{268120D2-4F33-5B46-A885-C3CDCED3A5EC}" presName="parTxMid" presStyleLbl="revTx" presStyleIdx="1" presStyleCnt="2"/>
      <dgm:spPr/>
    </dgm:pt>
    <dgm:pt modelId="{8101726D-C95E-1942-902F-F1E12A8A86AA}" type="pres">
      <dgm:prSet presAssocID="{268120D2-4F33-5B46-A885-C3CDCED3A5EC}" presName="spMid" presStyleCnt="0"/>
      <dgm:spPr/>
    </dgm:pt>
    <dgm:pt modelId="{8BF209BC-7C17-7D44-8D48-BA42878519CF}" type="pres">
      <dgm:prSet presAssocID="{804CAC1B-71EF-8D41-95B4-F98C749D4CB7}" presName="chevronComposite1" presStyleCnt="0"/>
      <dgm:spPr/>
    </dgm:pt>
    <dgm:pt modelId="{EE74476C-4594-4940-8926-19E045B713F9}" type="pres">
      <dgm:prSet presAssocID="{804CAC1B-71EF-8D41-95B4-F98C749D4CB7}" presName="chevron1" presStyleLbl="sibTrans2D1" presStyleIdx="1" presStyleCnt="2"/>
      <dgm:spPr/>
    </dgm:pt>
    <dgm:pt modelId="{A5BD34B9-D115-1440-B988-E90FC7B857BB}" type="pres">
      <dgm:prSet presAssocID="{804CAC1B-71EF-8D41-95B4-F98C749D4CB7}" presName="spChevron1" presStyleCnt="0"/>
      <dgm:spPr/>
    </dgm:pt>
    <dgm:pt modelId="{39CBABDB-B479-E346-95EF-22D83AD86833}" type="pres">
      <dgm:prSet presAssocID="{AB89235A-668D-254C-BBF7-322F19B350C6}" presName="last" presStyleCnt="0"/>
      <dgm:spPr/>
    </dgm:pt>
    <dgm:pt modelId="{EDF10A4E-4717-454C-AF65-F1A80B2CC898}" type="pres">
      <dgm:prSet presAssocID="{AB89235A-668D-254C-BBF7-322F19B350C6}" presName="circleTx" presStyleLbl="node1" presStyleIdx="18" presStyleCnt="19"/>
      <dgm:spPr/>
    </dgm:pt>
    <dgm:pt modelId="{CDD62000-3818-284F-88E0-8349C529BD9A}" type="pres">
      <dgm:prSet presAssocID="{AB89235A-668D-254C-BBF7-322F19B350C6}" presName="spN" presStyleCnt="0"/>
      <dgm:spPr/>
    </dgm:pt>
  </dgm:ptLst>
  <dgm:cxnLst>
    <dgm:cxn modelId="{A7594F15-424F-844D-BBA8-700E8C909744}" type="presOf" srcId="{9CCBCACF-F39B-F144-8AD6-E7C04FFF3D1B}" destId="{E4769D62-2F41-3141-AD18-DDBB94BADFCF}" srcOrd="0" destOrd="0" presId="urn:microsoft.com/office/officeart/2009/3/layout/RandomtoResultProcess"/>
    <dgm:cxn modelId="{836E0331-7CFF-534B-8E74-9B00D8B273D8}" srcId="{F9DD571E-B6CB-9840-9CA1-A5D45E735A08}" destId="{9CCBCACF-F39B-F144-8AD6-E7C04FFF3D1B}" srcOrd="0" destOrd="0" parTransId="{80FC96E2-0B79-CD4F-8CF4-0ABAC2FBA0E2}" sibTransId="{1C0AF4AC-19D8-F74A-AB06-19234279EC0D}"/>
    <dgm:cxn modelId="{F100DD37-A47E-BA43-9128-6760BD11C467}" srcId="{F9DD571E-B6CB-9840-9CA1-A5D45E735A08}" destId="{268120D2-4F33-5B46-A885-C3CDCED3A5EC}" srcOrd="1" destOrd="0" parTransId="{F862ABA3-2963-0D4A-9A72-6F4574B6C16B}" sibTransId="{804CAC1B-71EF-8D41-95B4-F98C749D4CB7}"/>
    <dgm:cxn modelId="{DB1D9C49-765B-E149-BE12-5C8BF6E53AAA}" type="presOf" srcId="{AB89235A-668D-254C-BBF7-322F19B350C6}" destId="{EDF10A4E-4717-454C-AF65-F1A80B2CC898}" srcOrd="0" destOrd="0" presId="urn:microsoft.com/office/officeart/2009/3/layout/RandomtoResultProcess"/>
    <dgm:cxn modelId="{DBB43D50-EE5C-8F46-83E0-6180AB4F293C}" type="presOf" srcId="{268120D2-4F33-5B46-A885-C3CDCED3A5EC}" destId="{8C93A569-8103-A149-B313-43F49C48DC4B}" srcOrd="0" destOrd="0" presId="urn:microsoft.com/office/officeart/2009/3/layout/RandomtoResultProcess"/>
    <dgm:cxn modelId="{42C6BFDA-86E7-B242-84BB-BB7D63043CF7}" srcId="{F9DD571E-B6CB-9840-9CA1-A5D45E735A08}" destId="{AB89235A-668D-254C-BBF7-322F19B350C6}" srcOrd="2" destOrd="0" parTransId="{CD289F36-F9C2-AA4D-9BFD-F3A4935C14D4}" sibTransId="{17277316-FF76-364D-B81B-DFB5BA694C54}"/>
    <dgm:cxn modelId="{B4AA91F9-DF42-B14F-9DFA-155888C931DF}" type="presOf" srcId="{F9DD571E-B6CB-9840-9CA1-A5D45E735A08}" destId="{D888B4BC-8F92-A044-BC8E-0A395ECB5C1B}" srcOrd="0" destOrd="0" presId="urn:microsoft.com/office/officeart/2009/3/layout/RandomtoResultProcess"/>
    <dgm:cxn modelId="{C9B735D2-F4BD-5C44-8C8A-894EA55673E4}" type="presParOf" srcId="{D888B4BC-8F92-A044-BC8E-0A395ECB5C1B}" destId="{F0CC0C62-BE93-D047-B892-691F72B4DE1E}" srcOrd="0" destOrd="0" presId="urn:microsoft.com/office/officeart/2009/3/layout/RandomtoResultProcess"/>
    <dgm:cxn modelId="{4927CD3F-BE07-BD41-A144-3A2DA88B1B6E}" type="presParOf" srcId="{F0CC0C62-BE93-D047-B892-691F72B4DE1E}" destId="{E4769D62-2F41-3141-AD18-DDBB94BADFCF}" srcOrd="0" destOrd="0" presId="urn:microsoft.com/office/officeart/2009/3/layout/RandomtoResultProcess"/>
    <dgm:cxn modelId="{3D43C4E8-69EE-A446-AAF1-766BBEEA6EE1}" type="presParOf" srcId="{F0CC0C62-BE93-D047-B892-691F72B4DE1E}" destId="{1BF9DA76-7860-544B-9277-EE4CA33F3FBC}" srcOrd="1" destOrd="0" presId="urn:microsoft.com/office/officeart/2009/3/layout/RandomtoResultProcess"/>
    <dgm:cxn modelId="{8357B4B4-2612-4745-B5FB-D261F2327914}" type="presParOf" srcId="{F0CC0C62-BE93-D047-B892-691F72B4DE1E}" destId="{BBFD13A9-8636-C547-9E5D-C135BFBEC31D}" srcOrd="2" destOrd="0" presId="urn:microsoft.com/office/officeart/2009/3/layout/RandomtoResultProcess"/>
    <dgm:cxn modelId="{69112DAE-AFC3-1B4C-978C-E502C7E1E303}" type="presParOf" srcId="{F0CC0C62-BE93-D047-B892-691F72B4DE1E}" destId="{5A4D7B1B-C7EE-554C-8E18-1774A34F465B}" srcOrd="3" destOrd="0" presId="urn:microsoft.com/office/officeart/2009/3/layout/RandomtoResultProcess"/>
    <dgm:cxn modelId="{7C8FA665-46F2-2C4A-8A43-58D6CCB08E74}" type="presParOf" srcId="{F0CC0C62-BE93-D047-B892-691F72B4DE1E}" destId="{0F5C7DA6-27C4-8F40-A9DD-AC6A1A0E40EA}" srcOrd="4" destOrd="0" presId="urn:microsoft.com/office/officeart/2009/3/layout/RandomtoResultProcess"/>
    <dgm:cxn modelId="{85915C47-6739-C84D-AA0B-C5DA2A2C8808}" type="presParOf" srcId="{F0CC0C62-BE93-D047-B892-691F72B4DE1E}" destId="{8E558D4D-FBE7-8741-A045-F685D3951B0D}" srcOrd="5" destOrd="0" presId="urn:microsoft.com/office/officeart/2009/3/layout/RandomtoResultProcess"/>
    <dgm:cxn modelId="{C54D6035-0C89-0E43-8881-7724C2EAD519}" type="presParOf" srcId="{F0CC0C62-BE93-D047-B892-691F72B4DE1E}" destId="{3D53830B-F10B-B244-A56D-EAAC40A7DBBB}" srcOrd="6" destOrd="0" presId="urn:microsoft.com/office/officeart/2009/3/layout/RandomtoResultProcess"/>
    <dgm:cxn modelId="{B95908B9-831D-4342-BCF2-31283C5C60EE}" type="presParOf" srcId="{F0CC0C62-BE93-D047-B892-691F72B4DE1E}" destId="{50CFB260-336D-574F-94E4-22B6CB1476D2}" srcOrd="7" destOrd="0" presId="urn:microsoft.com/office/officeart/2009/3/layout/RandomtoResultProcess"/>
    <dgm:cxn modelId="{1239E275-C561-1E47-8E0C-61516BC72D54}" type="presParOf" srcId="{F0CC0C62-BE93-D047-B892-691F72B4DE1E}" destId="{89E6CED0-6E36-754C-B857-DD0E6A108EB2}" srcOrd="8" destOrd="0" presId="urn:microsoft.com/office/officeart/2009/3/layout/RandomtoResultProcess"/>
    <dgm:cxn modelId="{8EA22E3D-015E-0549-B662-1CD8B5FE3D4D}" type="presParOf" srcId="{F0CC0C62-BE93-D047-B892-691F72B4DE1E}" destId="{7567F316-F7C0-5044-936E-00D0F4EA34DA}" srcOrd="9" destOrd="0" presId="urn:microsoft.com/office/officeart/2009/3/layout/RandomtoResultProcess"/>
    <dgm:cxn modelId="{883340C2-1B97-9A46-8FDA-0365B0A0E0A3}" type="presParOf" srcId="{F0CC0C62-BE93-D047-B892-691F72B4DE1E}" destId="{44D273E0-0E57-8A43-A98A-2C1B81E3DB8C}" srcOrd="10" destOrd="0" presId="urn:microsoft.com/office/officeart/2009/3/layout/RandomtoResultProcess"/>
    <dgm:cxn modelId="{3AA35B3F-6C8E-8744-9998-66A0CFDAAAB2}" type="presParOf" srcId="{F0CC0C62-BE93-D047-B892-691F72B4DE1E}" destId="{C227E8D1-4DB0-C548-93DE-7B6B12B4912A}" srcOrd="11" destOrd="0" presId="urn:microsoft.com/office/officeart/2009/3/layout/RandomtoResultProcess"/>
    <dgm:cxn modelId="{9F4AB890-745E-4644-BED6-752C8784E8F8}" type="presParOf" srcId="{F0CC0C62-BE93-D047-B892-691F72B4DE1E}" destId="{B9B96DC8-234A-A645-A4C1-FA617381701A}" srcOrd="12" destOrd="0" presId="urn:microsoft.com/office/officeart/2009/3/layout/RandomtoResultProcess"/>
    <dgm:cxn modelId="{B490D503-69CB-3746-903E-11DC03F57210}" type="presParOf" srcId="{F0CC0C62-BE93-D047-B892-691F72B4DE1E}" destId="{181C5BC8-7F69-D044-A4D7-C9DF99881245}" srcOrd="13" destOrd="0" presId="urn:microsoft.com/office/officeart/2009/3/layout/RandomtoResultProcess"/>
    <dgm:cxn modelId="{9BA808B4-DED2-BA47-BF47-CF6C712AB6D0}" type="presParOf" srcId="{F0CC0C62-BE93-D047-B892-691F72B4DE1E}" destId="{496823F4-9CBB-DF4B-BB41-E4CEB4A1D80B}" srcOrd="14" destOrd="0" presId="urn:microsoft.com/office/officeart/2009/3/layout/RandomtoResultProcess"/>
    <dgm:cxn modelId="{AE43A530-76D0-5149-8094-88CB1617C620}" type="presParOf" srcId="{F0CC0C62-BE93-D047-B892-691F72B4DE1E}" destId="{8804E09F-D87F-E244-818B-6AF7B25D0F64}" srcOrd="15" destOrd="0" presId="urn:microsoft.com/office/officeart/2009/3/layout/RandomtoResultProcess"/>
    <dgm:cxn modelId="{6CE2D66F-8B19-D64F-8D73-8BE16E3843D9}" type="presParOf" srcId="{F0CC0C62-BE93-D047-B892-691F72B4DE1E}" destId="{5C0FE3F7-C2E9-7447-9F68-41D23E813233}" srcOrd="16" destOrd="0" presId="urn:microsoft.com/office/officeart/2009/3/layout/RandomtoResultProcess"/>
    <dgm:cxn modelId="{F632D031-245D-BF4D-9940-D4E7D765D1A9}" type="presParOf" srcId="{F0CC0C62-BE93-D047-B892-691F72B4DE1E}" destId="{1DC3EBF5-3811-E14D-AE89-57CF191DCC63}" srcOrd="17" destOrd="0" presId="urn:microsoft.com/office/officeart/2009/3/layout/RandomtoResultProcess"/>
    <dgm:cxn modelId="{A4B2B458-13EF-6349-A2C7-84F997CA3FCF}" type="presParOf" srcId="{F0CC0C62-BE93-D047-B892-691F72B4DE1E}" destId="{A8FCE610-CFBC-AD4B-A5EF-129C4D0FDF2A}" srcOrd="18" destOrd="0" presId="urn:microsoft.com/office/officeart/2009/3/layout/RandomtoResultProcess"/>
    <dgm:cxn modelId="{4170A01F-B645-804D-B1CD-2FCA5A7C348E}" type="presParOf" srcId="{D888B4BC-8F92-A044-BC8E-0A395ECB5C1B}" destId="{2589D40D-38DB-AC42-9FBB-4631BC350FA9}" srcOrd="1" destOrd="0" presId="urn:microsoft.com/office/officeart/2009/3/layout/RandomtoResultProcess"/>
    <dgm:cxn modelId="{29E7BE28-3D28-3E43-BC7A-DE2CFCB3DC1E}" type="presParOf" srcId="{2589D40D-38DB-AC42-9FBB-4631BC350FA9}" destId="{164F0D25-62C2-D94F-804F-9A017276CEB5}" srcOrd="0" destOrd="0" presId="urn:microsoft.com/office/officeart/2009/3/layout/RandomtoResultProcess"/>
    <dgm:cxn modelId="{D6D0BDF8-B573-9546-8852-58710543BCF3}" type="presParOf" srcId="{2589D40D-38DB-AC42-9FBB-4631BC350FA9}" destId="{575971BD-CF81-344A-A11E-44169F78AE18}" srcOrd="1" destOrd="0" presId="urn:microsoft.com/office/officeart/2009/3/layout/RandomtoResultProcess"/>
    <dgm:cxn modelId="{A14E9F4C-0878-FD4B-B78B-19550467A1EE}" type="presParOf" srcId="{D888B4BC-8F92-A044-BC8E-0A395ECB5C1B}" destId="{49A56421-A911-9D46-B152-B674ABC1E19E}" srcOrd="2" destOrd="0" presId="urn:microsoft.com/office/officeart/2009/3/layout/RandomtoResultProcess"/>
    <dgm:cxn modelId="{7E4E1169-3BC8-EB43-8AC4-4679FE9EB9ED}" type="presParOf" srcId="{49A56421-A911-9D46-B152-B674ABC1E19E}" destId="{8C93A569-8103-A149-B313-43F49C48DC4B}" srcOrd="0" destOrd="0" presId="urn:microsoft.com/office/officeart/2009/3/layout/RandomtoResultProcess"/>
    <dgm:cxn modelId="{BAF66A16-B1FC-CD40-99CF-E7A5D696B662}" type="presParOf" srcId="{49A56421-A911-9D46-B152-B674ABC1E19E}" destId="{8101726D-C95E-1942-902F-F1E12A8A86AA}" srcOrd="1" destOrd="0" presId="urn:microsoft.com/office/officeart/2009/3/layout/RandomtoResultProcess"/>
    <dgm:cxn modelId="{4FE1ACFD-8C47-FD41-8BBB-422E596E5D62}" type="presParOf" srcId="{D888B4BC-8F92-A044-BC8E-0A395ECB5C1B}" destId="{8BF209BC-7C17-7D44-8D48-BA42878519CF}" srcOrd="3" destOrd="0" presId="urn:microsoft.com/office/officeart/2009/3/layout/RandomtoResultProcess"/>
    <dgm:cxn modelId="{BDD825B5-E9B6-C847-8AD9-E832BB1A13D5}" type="presParOf" srcId="{8BF209BC-7C17-7D44-8D48-BA42878519CF}" destId="{EE74476C-4594-4940-8926-19E045B713F9}" srcOrd="0" destOrd="0" presId="urn:microsoft.com/office/officeart/2009/3/layout/RandomtoResultProcess"/>
    <dgm:cxn modelId="{B84BD98B-E4D4-6546-B016-03887FE14054}" type="presParOf" srcId="{8BF209BC-7C17-7D44-8D48-BA42878519CF}" destId="{A5BD34B9-D115-1440-B988-E90FC7B857BB}" srcOrd="1" destOrd="0" presId="urn:microsoft.com/office/officeart/2009/3/layout/RandomtoResultProcess"/>
    <dgm:cxn modelId="{D4F0C0E5-AFEE-C74A-B721-1D5CFD4EBEED}" type="presParOf" srcId="{D888B4BC-8F92-A044-BC8E-0A395ECB5C1B}" destId="{39CBABDB-B479-E346-95EF-22D83AD86833}" srcOrd="4" destOrd="0" presId="urn:microsoft.com/office/officeart/2009/3/layout/RandomtoResultProcess"/>
    <dgm:cxn modelId="{1D1AEE16-E80C-7D4D-B2B4-A73F76636A87}" type="presParOf" srcId="{39CBABDB-B479-E346-95EF-22D83AD86833}" destId="{EDF10A4E-4717-454C-AF65-F1A80B2CC898}" srcOrd="0" destOrd="0" presId="urn:microsoft.com/office/officeart/2009/3/layout/RandomtoResultProcess"/>
    <dgm:cxn modelId="{0B5CE8F3-77C1-5F47-B43C-685913581D37}" type="presParOf" srcId="{39CBABDB-B479-E346-95EF-22D83AD86833}" destId="{CDD62000-3818-284F-88E0-8349C529BD9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CF8E99-311E-B147-858B-33649277E349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51AE7A-C4C5-E640-B927-1BAE83E39701}">
      <dgm:prSet/>
      <dgm:spPr/>
      <dgm:t>
        <a:bodyPr/>
        <a:lstStyle/>
        <a:p>
          <a:r>
            <a:rPr lang="en-US" b="1" dirty="0"/>
            <a:t>Decision Tree Classifier </a:t>
          </a:r>
        </a:p>
      </dgm:t>
    </dgm:pt>
    <dgm:pt modelId="{0563E9A1-8DE5-E447-B4B1-E482E336B859}" type="parTrans" cxnId="{8FB622C6-392F-AC4C-BF06-52DAE0975E23}">
      <dgm:prSet/>
      <dgm:spPr/>
      <dgm:t>
        <a:bodyPr/>
        <a:lstStyle/>
        <a:p>
          <a:endParaRPr lang="en-US"/>
        </a:p>
      </dgm:t>
    </dgm:pt>
    <dgm:pt modelId="{764143F3-4E07-CC40-B929-10BDBD17520C}" type="sibTrans" cxnId="{8FB622C6-392F-AC4C-BF06-52DAE0975E23}">
      <dgm:prSet/>
      <dgm:spPr/>
      <dgm:t>
        <a:bodyPr/>
        <a:lstStyle/>
        <a:p>
          <a:endParaRPr lang="en-US"/>
        </a:p>
      </dgm:t>
    </dgm:pt>
    <dgm:pt modelId="{D0F7D3A0-5426-E442-AC31-C8E80555F82E}">
      <dgm:prSet/>
      <dgm:spPr/>
      <dgm:t>
        <a:bodyPr/>
        <a:lstStyle/>
        <a:p>
          <a:r>
            <a:rPr lang="en-US" b="1" dirty="0"/>
            <a:t>Random Forest Classifier</a:t>
          </a:r>
        </a:p>
      </dgm:t>
    </dgm:pt>
    <dgm:pt modelId="{075FB28B-C9C0-4B49-A57D-72A9D70EA5B9}" type="parTrans" cxnId="{37CC3AE0-E9C6-034E-ACAA-C5E971057BF9}">
      <dgm:prSet/>
      <dgm:spPr/>
      <dgm:t>
        <a:bodyPr/>
        <a:lstStyle/>
        <a:p>
          <a:endParaRPr lang="en-US"/>
        </a:p>
      </dgm:t>
    </dgm:pt>
    <dgm:pt modelId="{677D2F09-EEE4-FF48-A3AF-FA3FD5705291}" type="sibTrans" cxnId="{37CC3AE0-E9C6-034E-ACAA-C5E971057BF9}">
      <dgm:prSet/>
      <dgm:spPr/>
      <dgm:t>
        <a:bodyPr/>
        <a:lstStyle/>
        <a:p>
          <a:endParaRPr lang="en-US"/>
        </a:p>
      </dgm:t>
    </dgm:pt>
    <dgm:pt modelId="{EAA94BE3-8B1A-7945-9151-36B213400E28}">
      <dgm:prSet/>
      <dgm:spPr/>
      <dgm:t>
        <a:bodyPr/>
        <a:lstStyle/>
        <a:p>
          <a:r>
            <a:rPr lang="en-US" b="1" dirty="0"/>
            <a:t>K Nearest Neighbor </a:t>
          </a:r>
        </a:p>
      </dgm:t>
    </dgm:pt>
    <dgm:pt modelId="{6C789DAA-8197-A449-9398-94B3D58A410C}" type="parTrans" cxnId="{653A5B4A-6363-414F-82B7-EFA395D4AA0E}">
      <dgm:prSet/>
      <dgm:spPr/>
      <dgm:t>
        <a:bodyPr/>
        <a:lstStyle/>
        <a:p>
          <a:endParaRPr lang="en-US"/>
        </a:p>
      </dgm:t>
    </dgm:pt>
    <dgm:pt modelId="{DF0F95B2-C7C1-2649-8650-8CA8B62A1997}" type="sibTrans" cxnId="{653A5B4A-6363-414F-82B7-EFA395D4AA0E}">
      <dgm:prSet/>
      <dgm:spPr/>
      <dgm:t>
        <a:bodyPr/>
        <a:lstStyle/>
        <a:p>
          <a:endParaRPr lang="en-US"/>
        </a:p>
      </dgm:t>
    </dgm:pt>
    <dgm:pt modelId="{EE25D7A3-7ED5-B54B-AE8F-C3ECCA87B55E}">
      <dgm:prSet/>
      <dgm:spPr/>
      <dgm:t>
        <a:bodyPr/>
        <a:lstStyle/>
        <a:p>
          <a:r>
            <a:rPr lang="en-US" b="1" dirty="0"/>
            <a:t>Deep Learning / Neural Network</a:t>
          </a:r>
        </a:p>
      </dgm:t>
    </dgm:pt>
    <dgm:pt modelId="{3425383B-97E8-3B43-97E0-5DFB56FF20D6}" type="parTrans" cxnId="{575D887B-48A4-604F-AC2B-F4C15D183E8D}">
      <dgm:prSet/>
      <dgm:spPr/>
      <dgm:t>
        <a:bodyPr/>
        <a:lstStyle/>
        <a:p>
          <a:endParaRPr lang="en-US"/>
        </a:p>
      </dgm:t>
    </dgm:pt>
    <dgm:pt modelId="{930B3E13-3F56-4846-BB75-AA7C6895E08A}" type="sibTrans" cxnId="{575D887B-48A4-604F-AC2B-F4C15D183E8D}">
      <dgm:prSet/>
      <dgm:spPr/>
      <dgm:t>
        <a:bodyPr/>
        <a:lstStyle/>
        <a:p>
          <a:endParaRPr lang="en-US"/>
        </a:p>
      </dgm:t>
    </dgm:pt>
    <dgm:pt modelId="{6A009476-9296-8446-8454-45C52DAB3AED}">
      <dgm:prSet/>
      <dgm:spPr/>
      <dgm:t>
        <a:bodyPr/>
        <a:lstStyle/>
        <a:p>
          <a:r>
            <a:rPr lang="en-US" b="1" dirty="0"/>
            <a:t> Accuracy score : 0.991</a:t>
          </a:r>
        </a:p>
      </dgm:t>
    </dgm:pt>
    <dgm:pt modelId="{7FB3CD5C-1C25-F946-8A90-5379269FEC64}" type="parTrans" cxnId="{6EE4C0EA-DB4A-304B-B10F-1A07DCE407C3}">
      <dgm:prSet/>
      <dgm:spPr/>
      <dgm:t>
        <a:bodyPr/>
        <a:lstStyle/>
        <a:p>
          <a:endParaRPr lang="en-US"/>
        </a:p>
      </dgm:t>
    </dgm:pt>
    <dgm:pt modelId="{52E73DFF-85FE-5C47-B668-CEA16E634A84}" type="sibTrans" cxnId="{6EE4C0EA-DB4A-304B-B10F-1A07DCE407C3}">
      <dgm:prSet/>
      <dgm:spPr/>
      <dgm:t>
        <a:bodyPr/>
        <a:lstStyle/>
        <a:p>
          <a:endParaRPr lang="en-US"/>
        </a:p>
      </dgm:t>
    </dgm:pt>
    <dgm:pt modelId="{F5934115-6562-0A4D-8C0C-9DE9977AA403}">
      <dgm:prSet/>
      <dgm:spPr/>
      <dgm:t>
        <a:bodyPr/>
        <a:lstStyle/>
        <a:p>
          <a:r>
            <a:rPr lang="en-US" b="1" dirty="0"/>
            <a:t>Accuracy Score : 0.994</a:t>
          </a:r>
        </a:p>
      </dgm:t>
    </dgm:pt>
    <dgm:pt modelId="{652C5BC3-1F35-0840-9309-096062839FF3}" type="parTrans" cxnId="{668C7C32-F62F-B942-8319-8FADCB3449A6}">
      <dgm:prSet/>
      <dgm:spPr/>
      <dgm:t>
        <a:bodyPr/>
        <a:lstStyle/>
        <a:p>
          <a:endParaRPr lang="en-US"/>
        </a:p>
      </dgm:t>
    </dgm:pt>
    <dgm:pt modelId="{10CC407B-EE22-5F43-91E7-341C7F58B869}" type="sibTrans" cxnId="{668C7C32-F62F-B942-8319-8FADCB3449A6}">
      <dgm:prSet/>
      <dgm:spPr/>
      <dgm:t>
        <a:bodyPr/>
        <a:lstStyle/>
        <a:p>
          <a:endParaRPr lang="en-US"/>
        </a:p>
      </dgm:t>
    </dgm:pt>
    <dgm:pt modelId="{CD38E635-E762-4F40-9ED3-01400F3074EC}">
      <dgm:prSet/>
      <dgm:spPr/>
      <dgm:t>
        <a:bodyPr/>
        <a:lstStyle/>
        <a:p>
          <a:r>
            <a:rPr lang="en-US" b="1" dirty="0"/>
            <a:t>Accuracy score : 0.983 for k=7</a:t>
          </a:r>
        </a:p>
      </dgm:t>
    </dgm:pt>
    <dgm:pt modelId="{674F7E4C-2BBC-9045-9718-E974AE28BDF9}" type="parTrans" cxnId="{E529272F-D066-C642-80C1-8A7E72ACD169}">
      <dgm:prSet/>
      <dgm:spPr/>
      <dgm:t>
        <a:bodyPr/>
        <a:lstStyle/>
        <a:p>
          <a:endParaRPr lang="en-US"/>
        </a:p>
      </dgm:t>
    </dgm:pt>
    <dgm:pt modelId="{D3A63ABB-5FEA-3841-BE6F-9B0E7438FF0D}" type="sibTrans" cxnId="{E529272F-D066-C642-80C1-8A7E72ACD169}">
      <dgm:prSet/>
      <dgm:spPr/>
      <dgm:t>
        <a:bodyPr/>
        <a:lstStyle/>
        <a:p>
          <a:endParaRPr lang="en-US"/>
        </a:p>
      </dgm:t>
    </dgm:pt>
    <dgm:pt modelId="{513740AA-44DD-0B40-B54D-4D0496BF32D2}">
      <dgm:prSet/>
      <dgm:spPr/>
      <dgm:t>
        <a:bodyPr/>
        <a:lstStyle/>
        <a:p>
          <a:r>
            <a:rPr lang="en-US" b="1" dirty="0"/>
            <a:t> Accuracy Score : 0.985</a:t>
          </a:r>
        </a:p>
      </dgm:t>
    </dgm:pt>
    <dgm:pt modelId="{19F09143-B842-6F49-82F5-FB802D15F5E4}" type="parTrans" cxnId="{ACB6D082-3FC9-4548-8E03-DF777DA14734}">
      <dgm:prSet/>
      <dgm:spPr/>
      <dgm:t>
        <a:bodyPr/>
        <a:lstStyle/>
        <a:p>
          <a:endParaRPr lang="en-US"/>
        </a:p>
      </dgm:t>
    </dgm:pt>
    <dgm:pt modelId="{60275971-6687-3F41-B203-6B57D09E6276}" type="sibTrans" cxnId="{ACB6D082-3FC9-4548-8E03-DF777DA14734}">
      <dgm:prSet/>
      <dgm:spPr/>
      <dgm:t>
        <a:bodyPr/>
        <a:lstStyle/>
        <a:p>
          <a:endParaRPr lang="en-US"/>
        </a:p>
      </dgm:t>
    </dgm:pt>
    <dgm:pt modelId="{505A750D-F721-EA4E-AA8C-2B47B33397F7}" type="pres">
      <dgm:prSet presAssocID="{B9CF8E99-311E-B147-858B-33649277E349}" presName="Name0" presStyleCnt="0">
        <dgm:presLayoutVars>
          <dgm:chMax/>
          <dgm:chPref/>
          <dgm:dir/>
        </dgm:presLayoutVars>
      </dgm:prSet>
      <dgm:spPr/>
    </dgm:pt>
    <dgm:pt modelId="{898AF87E-A938-CE4C-8305-1648AC46D2C4}" type="pres">
      <dgm:prSet presAssocID="{6151AE7A-C4C5-E640-B927-1BAE83E39701}" presName="parenttextcomposite" presStyleCnt="0"/>
      <dgm:spPr/>
    </dgm:pt>
    <dgm:pt modelId="{52E12672-072A-654D-86AE-36FDA5C1E922}" type="pres">
      <dgm:prSet presAssocID="{6151AE7A-C4C5-E640-B927-1BAE83E39701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26A60297-1C1F-994F-8103-97664E3F0D53}" type="pres">
      <dgm:prSet presAssocID="{6151AE7A-C4C5-E640-B927-1BAE83E39701}" presName="composite" presStyleCnt="0"/>
      <dgm:spPr/>
    </dgm:pt>
    <dgm:pt modelId="{70235627-F8F7-EC42-9567-6BD96885F2D6}" type="pres">
      <dgm:prSet presAssocID="{6151AE7A-C4C5-E640-B927-1BAE83E39701}" presName="chevron1" presStyleLbl="alignNode1" presStyleIdx="0" presStyleCnt="28"/>
      <dgm:spPr/>
    </dgm:pt>
    <dgm:pt modelId="{70D29C2B-47AF-484C-9FFC-CFBA527D785C}" type="pres">
      <dgm:prSet presAssocID="{6151AE7A-C4C5-E640-B927-1BAE83E39701}" presName="chevron2" presStyleLbl="alignNode1" presStyleIdx="1" presStyleCnt="28"/>
      <dgm:spPr/>
    </dgm:pt>
    <dgm:pt modelId="{00A40954-57C2-344A-AB7C-52081A270E42}" type="pres">
      <dgm:prSet presAssocID="{6151AE7A-C4C5-E640-B927-1BAE83E39701}" presName="chevron3" presStyleLbl="alignNode1" presStyleIdx="2" presStyleCnt="28"/>
      <dgm:spPr/>
    </dgm:pt>
    <dgm:pt modelId="{663084AC-F1EF-1842-8B54-18B6271A4DD4}" type="pres">
      <dgm:prSet presAssocID="{6151AE7A-C4C5-E640-B927-1BAE83E39701}" presName="chevron4" presStyleLbl="alignNode1" presStyleIdx="3" presStyleCnt="28"/>
      <dgm:spPr/>
    </dgm:pt>
    <dgm:pt modelId="{8EB3CDA6-9353-654E-A021-59CF41335DC7}" type="pres">
      <dgm:prSet presAssocID="{6151AE7A-C4C5-E640-B927-1BAE83E39701}" presName="chevron5" presStyleLbl="alignNode1" presStyleIdx="4" presStyleCnt="28"/>
      <dgm:spPr/>
    </dgm:pt>
    <dgm:pt modelId="{376ADF1E-66ED-AC46-A8E2-5E0395534062}" type="pres">
      <dgm:prSet presAssocID="{6151AE7A-C4C5-E640-B927-1BAE83E39701}" presName="chevron6" presStyleLbl="alignNode1" presStyleIdx="5" presStyleCnt="28"/>
      <dgm:spPr/>
    </dgm:pt>
    <dgm:pt modelId="{308FF297-3362-D04E-86AE-1DCBC8B34010}" type="pres">
      <dgm:prSet presAssocID="{6151AE7A-C4C5-E640-B927-1BAE83E39701}" presName="chevron7" presStyleLbl="alignNode1" presStyleIdx="6" presStyleCnt="28"/>
      <dgm:spPr/>
    </dgm:pt>
    <dgm:pt modelId="{77D48659-C82B-754C-A11F-48CFAA04BA9D}" type="pres">
      <dgm:prSet presAssocID="{6151AE7A-C4C5-E640-B927-1BAE83E39701}" presName="childtext" presStyleLbl="solidFgAcc1" presStyleIdx="0" presStyleCnt="4" custScaleX="81127" custScaleY="35633">
        <dgm:presLayoutVars>
          <dgm:chMax/>
          <dgm:chPref val="0"/>
          <dgm:bulletEnabled val="1"/>
        </dgm:presLayoutVars>
      </dgm:prSet>
      <dgm:spPr/>
    </dgm:pt>
    <dgm:pt modelId="{550A5ADE-8CBC-4143-B49A-EE9100358011}" type="pres">
      <dgm:prSet presAssocID="{764143F3-4E07-CC40-B929-10BDBD17520C}" presName="sibTrans" presStyleCnt="0"/>
      <dgm:spPr/>
    </dgm:pt>
    <dgm:pt modelId="{F4D6ECBE-5BE3-C647-A4C2-EB585C6EEA96}" type="pres">
      <dgm:prSet presAssocID="{D0F7D3A0-5426-E442-AC31-C8E80555F82E}" presName="parenttextcomposite" presStyleCnt="0"/>
      <dgm:spPr/>
    </dgm:pt>
    <dgm:pt modelId="{7D73EC27-2D60-D742-87D2-5913043BA215}" type="pres">
      <dgm:prSet presAssocID="{D0F7D3A0-5426-E442-AC31-C8E80555F82E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8C7F73A3-2361-584D-8C7B-F5FDE7B8D22A}" type="pres">
      <dgm:prSet presAssocID="{D0F7D3A0-5426-E442-AC31-C8E80555F82E}" presName="composite" presStyleCnt="0"/>
      <dgm:spPr/>
    </dgm:pt>
    <dgm:pt modelId="{B485136B-3A96-3F4B-9879-3BA513871B23}" type="pres">
      <dgm:prSet presAssocID="{D0F7D3A0-5426-E442-AC31-C8E80555F82E}" presName="chevron1" presStyleLbl="alignNode1" presStyleIdx="7" presStyleCnt="28"/>
      <dgm:spPr/>
    </dgm:pt>
    <dgm:pt modelId="{C83D036D-E29F-A74A-BEFE-BED0EDF5A08F}" type="pres">
      <dgm:prSet presAssocID="{D0F7D3A0-5426-E442-AC31-C8E80555F82E}" presName="chevron2" presStyleLbl="alignNode1" presStyleIdx="8" presStyleCnt="28"/>
      <dgm:spPr/>
    </dgm:pt>
    <dgm:pt modelId="{7DC9E8ED-37AF-6544-B8EB-39BDABFA3260}" type="pres">
      <dgm:prSet presAssocID="{D0F7D3A0-5426-E442-AC31-C8E80555F82E}" presName="chevron3" presStyleLbl="alignNode1" presStyleIdx="9" presStyleCnt="28"/>
      <dgm:spPr/>
    </dgm:pt>
    <dgm:pt modelId="{5775E5C3-495F-3C4E-B606-CDE9FD00FCEB}" type="pres">
      <dgm:prSet presAssocID="{D0F7D3A0-5426-E442-AC31-C8E80555F82E}" presName="chevron4" presStyleLbl="alignNode1" presStyleIdx="10" presStyleCnt="28"/>
      <dgm:spPr/>
    </dgm:pt>
    <dgm:pt modelId="{099E7A8A-16CC-4A43-84CB-D12A313EB9B3}" type="pres">
      <dgm:prSet presAssocID="{D0F7D3A0-5426-E442-AC31-C8E80555F82E}" presName="chevron5" presStyleLbl="alignNode1" presStyleIdx="11" presStyleCnt="28"/>
      <dgm:spPr/>
    </dgm:pt>
    <dgm:pt modelId="{8210871A-F240-B14E-BFC0-CBFFA5617F74}" type="pres">
      <dgm:prSet presAssocID="{D0F7D3A0-5426-E442-AC31-C8E80555F82E}" presName="chevron6" presStyleLbl="alignNode1" presStyleIdx="12" presStyleCnt="28"/>
      <dgm:spPr/>
    </dgm:pt>
    <dgm:pt modelId="{200AC4AB-382C-B74B-AFF5-E2901A9F48C8}" type="pres">
      <dgm:prSet presAssocID="{D0F7D3A0-5426-E442-AC31-C8E80555F82E}" presName="chevron7" presStyleLbl="alignNode1" presStyleIdx="13" presStyleCnt="28"/>
      <dgm:spPr/>
    </dgm:pt>
    <dgm:pt modelId="{99BF9F3E-691C-3549-90B3-001E4E054BA5}" type="pres">
      <dgm:prSet presAssocID="{D0F7D3A0-5426-E442-AC31-C8E80555F82E}" presName="childtext" presStyleLbl="solidFgAcc1" presStyleIdx="1" presStyleCnt="4" custScaleX="79959" custScaleY="58414">
        <dgm:presLayoutVars>
          <dgm:chMax/>
          <dgm:chPref val="0"/>
          <dgm:bulletEnabled val="1"/>
        </dgm:presLayoutVars>
      </dgm:prSet>
      <dgm:spPr/>
    </dgm:pt>
    <dgm:pt modelId="{2950F5C5-C313-3245-AD51-C12090DDF3BD}" type="pres">
      <dgm:prSet presAssocID="{677D2F09-EEE4-FF48-A3AF-FA3FD5705291}" presName="sibTrans" presStyleCnt="0"/>
      <dgm:spPr/>
    </dgm:pt>
    <dgm:pt modelId="{9077ADDF-5D28-8B46-8A59-441CE0AAE6D2}" type="pres">
      <dgm:prSet presAssocID="{EAA94BE3-8B1A-7945-9151-36B213400E28}" presName="parenttextcomposite" presStyleCnt="0"/>
      <dgm:spPr/>
    </dgm:pt>
    <dgm:pt modelId="{2B3B9947-6640-E543-85EC-FB375F4109DE}" type="pres">
      <dgm:prSet presAssocID="{EAA94BE3-8B1A-7945-9151-36B213400E28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FB61F08E-DBC1-F949-8012-2C9358DC6BDA}" type="pres">
      <dgm:prSet presAssocID="{EAA94BE3-8B1A-7945-9151-36B213400E28}" presName="composite" presStyleCnt="0"/>
      <dgm:spPr/>
    </dgm:pt>
    <dgm:pt modelId="{424D9596-C196-E14F-A01E-89AE932C2EBC}" type="pres">
      <dgm:prSet presAssocID="{EAA94BE3-8B1A-7945-9151-36B213400E28}" presName="chevron1" presStyleLbl="alignNode1" presStyleIdx="14" presStyleCnt="28"/>
      <dgm:spPr/>
    </dgm:pt>
    <dgm:pt modelId="{31E7273C-E35F-F84A-B89D-0099E346D45D}" type="pres">
      <dgm:prSet presAssocID="{EAA94BE3-8B1A-7945-9151-36B213400E28}" presName="chevron2" presStyleLbl="alignNode1" presStyleIdx="15" presStyleCnt="28"/>
      <dgm:spPr/>
    </dgm:pt>
    <dgm:pt modelId="{1E1FC322-FBCE-8247-B883-C95EDC228734}" type="pres">
      <dgm:prSet presAssocID="{EAA94BE3-8B1A-7945-9151-36B213400E28}" presName="chevron3" presStyleLbl="alignNode1" presStyleIdx="16" presStyleCnt="28"/>
      <dgm:spPr/>
    </dgm:pt>
    <dgm:pt modelId="{9C547D7D-A2FD-C04F-A046-D15E6F8A8B53}" type="pres">
      <dgm:prSet presAssocID="{EAA94BE3-8B1A-7945-9151-36B213400E28}" presName="chevron4" presStyleLbl="alignNode1" presStyleIdx="17" presStyleCnt="28"/>
      <dgm:spPr/>
    </dgm:pt>
    <dgm:pt modelId="{5C542204-6A81-CF44-82D8-E03454AD3AE2}" type="pres">
      <dgm:prSet presAssocID="{EAA94BE3-8B1A-7945-9151-36B213400E28}" presName="chevron5" presStyleLbl="alignNode1" presStyleIdx="18" presStyleCnt="28"/>
      <dgm:spPr/>
    </dgm:pt>
    <dgm:pt modelId="{FB1AF602-A791-B542-8B21-6F632545DBFB}" type="pres">
      <dgm:prSet presAssocID="{EAA94BE3-8B1A-7945-9151-36B213400E28}" presName="chevron6" presStyleLbl="alignNode1" presStyleIdx="19" presStyleCnt="28"/>
      <dgm:spPr/>
    </dgm:pt>
    <dgm:pt modelId="{AF3D89C9-D032-2F49-83A2-B1E4151BE509}" type="pres">
      <dgm:prSet presAssocID="{EAA94BE3-8B1A-7945-9151-36B213400E28}" presName="chevron7" presStyleLbl="alignNode1" presStyleIdx="20" presStyleCnt="28"/>
      <dgm:spPr/>
    </dgm:pt>
    <dgm:pt modelId="{1DD2AB4A-BBA1-8643-8FE5-B5B54DE70B52}" type="pres">
      <dgm:prSet presAssocID="{EAA94BE3-8B1A-7945-9151-36B213400E28}" presName="childtext" presStyleLbl="solidFgAcc1" presStyleIdx="2" presStyleCnt="4" custScaleX="81127" custScaleY="51318" custLinFactNeighborX="-2044" custLinFactNeighborY="1996">
        <dgm:presLayoutVars>
          <dgm:chMax/>
          <dgm:chPref val="0"/>
          <dgm:bulletEnabled val="1"/>
        </dgm:presLayoutVars>
      </dgm:prSet>
      <dgm:spPr/>
    </dgm:pt>
    <dgm:pt modelId="{7DDA1FE0-F232-B647-BCCF-A4CF08D86CFC}" type="pres">
      <dgm:prSet presAssocID="{DF0F95B2-C7C1-2649-8650-8CA8B62A1997}" presName="sibTrans" presStyleCnt="0"/>
      <dgm:spPr/>
    </dgm:pt>
    <dgm:pt modelId="{46FC3F7F-5397-F34E-84DB-557AD7E9A552}" type="pres">
      <dgm:prSet presAssocID="{EE25D7A3-7ED5-B54B-AE8F-C3ECCA87B55E}" presName="parenttextcomposite" presStyleCnt="0"/>
      <dgm:spPr/>
    </dgm:pt>
    <dgm:pt modelId="{6F89AA8A-9A3E-F948-831E-069EE6FAEC43}" type="pres">
      <dgm:prSet presAssocID="{EE25D7A3-7ED5-B54B-AE8F-C3ECCA87B55E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D4BEF68F-D374-5244-ADC1-89F2A1573BB3}" type="pres">
      <dgm:prSet presAssocID="{EE25D7A3-7ED5-B54B-AE8F-C3ECCA87B55E}" presName="composite" presStyleCnt="0"/>
      <dgm:spPr/>
    </dgm:pt>
    <dgm:pt modelId="{ABA2486D-B492-9B46-9253-31641BA3F558}" type="pres">
      <dgm:prSet presAssocID="{EE25D7A3-7ED5-B54B-AE8F-C3ECCA87B55E}" presName="chevron1" presStyleLbl="alignNode1" presStyleIdx="21" presStyleCnt="28"/>
      <dgm:spPr/>
    </dgm:pt>
    <dgm:pt modelId="{6E0BA130-E5B6-6346-B534-D3B0F1408634}" type="pres">
      <dgm:prSet presAssocID="{EE25D7A3-7ED5-B54B-AE8F-C3ECCA87B55E}" presName="chevron2" presStyleLbl="alignNode1" presStyleIdx="22" presStyleCnt="28"/>
      <dgm:spPr/>
    </dgm:pt>
    <dgm:pt modelId="{08F6CC97-7D04-9341-9393-1EFFCF050A37}" type="pres">
      <dgm:prSet presAssocID="{EE25D7A3-7ED5-B54B-AE8F-C3ECCA87B55E}" presName="chevron3" presStyleLbl="alignNode1" presStyleIdx="23" presStyleCnt="28"/>
      <dgm:spPr/>
    </dgm:pt>
    <dgm:pt modelId="{1145B010-9920-A94A-9E93-F795217D6A0D}" type="pres">
      <dgm:prSet presAssocID="{EE25D7A3-7ED5-B54B-AE8F-C3ECCA87B55E}" presName="chevron4" presStyleLbl="alignNode1" presStyleIdx="24" presStyleCnt="28"/>
      <dgm:spPr/>
    </dgm:pt>
    <dgm:pt modelId="{8C97792D-BEB5-7445-B562-44F9DD843886}" type="pres">
      <dgm:prSet presAssocID="{EE25D7A3-7ED5-B54B-AE8F-C3ECCA87B55E}" presName="chevron5" presStyleLbl="alignNode1" presStyleIdx="25" presStyleCnt="28"/>
      <dgm:spPr/>
    </dgm:pt>
    <dgm:pt modelId="{DD379EF1-CA61-C04D-AD6B-2B13E7D69F65}" type="pres">
      <dgm:prSet presAssocID="{EE25D7A3-7ED5-B54B-AE8F-C3ECCA87B55E}" presName="chevron6" presStyleLbl="alignNode1" presStyleIdx="26" presStyleCnt="28"/>
      <dgm:spPr/>
    </dgm:pt>
    <dgm:pt modelId="{C03DFF4B-FBE3-A04E-BED5-519EC6FF0B5F}" type="pres">
      <dgm:prSet presAssocID="{EE25D7A3-7ED5-B54B-AE8F-C3ECCA87B55E}" presName="chevron7" presStyleLbl="alignNode1" presStyleIdx="27" presStyleCnt="28"/>
      <dgm:spPr/>
    </dgm:pt>
    <dgm:pt modelId="{296747F5-7C21-B94A-98F8-ECD16BDE9912}" type="pres">
      <dgm:prSet presAssocID="{EE25D7A3-7ED5-B54B-AE8F-C3ECCA87B55E}" presName="childtext" presStyleLbl="solidFgAcc1" presStyleIdx="3" presStyleCnt="4" custScaleX="77039" custScaleY="42579">
        <dgm:presLayoutVars>
          <dgm:chMax/>
          <dgm:chPref val="0"/>
          <dgm:bulletEnabled val="1"/>
        </dgm:presLayoutVars>
      </dgm:prSet>
      <dgm:spPr/>
    </dgm:pt>
  </dgm:ptLst>
  <dgm:cxnLst>
    <dgm:cxn modelId="{E529272F-D066-C642-80C1-8A7E72ACD169}" srcId="{EAA94BE3-8B1A-7945-9151-36B213400E28}" destId="{CD38E635-E762-4F40-9ED3-01400F3074EC}" srcOrd="0" destOrd="0" parTransId="{674F7E4C-2BBC-9045-9718-E974AE28BDF9}" sibTransId="{D3A63ABB-5FEA-3841-BE6F-9B0E7438FF0D}"/>
    <dgm:cxn modelId="{668C7C32-F62F-B942-8319-8FADCB3449A6}" srcId="{D0F7D3A0-5426-E442-AC31-C8E80555F82E}" destId="{F5934115-6562-0A4D-8C0C-9DE9977AA403}" srcOrd="0" destOrd="0" parTransId="{652C5BC3-1F35-0840-9309-096062839FF3}" sibTransId="{10CC407B-EE22-5F43-91E7-341C7F58B869}"/>
    <dgm:cxn modelId="{653A5B4A-6363-414F-82B7-EFA395D4AA0E}" srcId="{B9CF8E99-311E-B147-858B-33649277E349}" destId="{EAA94BE3-8B1A-7945-9151-36B213400E28}" srcOrd="2" destOrd="0" parTransId="{6C789DAA-8197-A449-9398-94B3D58A410C}" sibTransId="{DF0F95B2-C7C1-2649-8650-8CA8B62A1997}"/>
    <dgm:cxn modelId="{575D887B-48A4-604F-AC2B-F4C15D183E8D}" srcId="{B9CF8E99-311E-B147-858B-33649277E349}" destId="{EE25D7A3-7ED5-B54B-AE8F-C3ECCA87B55E}" srcOrd="3" destOrd="0" parTransId="{3425383B-97E8-3B43-97E0-5DFB56FF20D6}" sibTransId="{930B3E13-3F56-4846-BB75-AA7C6895E08A}"/>
    <dgm:cxn modelId="{ACB6D082-3FC9-4548-8E03-DF777DA14734}" srcId="{EE25D7A3-7ED5-B54B-AE8F-C3ECCA87B55E}" destId="{513740AA-44DD-0B40-B54D-4D0496BF32D2}" srcOrd="0" destOrd="0" parTransId="{19F09143-B842-6F49-82F5-FB802D15F5E4}" sibTransId="{60275971-6687-3F41-B203-6B57D09E6276}"/>
    <dgm:cxn modelId="{E4FCE4AF-E7D9-794C-9B50-3BFAF862EF47}" type="presOf" srcId="{EE25D7A3-7ED5-B54B-AE8F-C3ECCA87B55E}" destId="{6F89AA8A-9A3E-F948-831E-069EE6FAEC43}" srcOrd="0" destOrd="0" presId="urn:microsoft.com/office/officeart/2008/layout/VerticalAccentList"/>
    <dgm:cxn modelId="{8A6585B4-4BA8-1C43-A4B3-D5536B09B26C}" type="presOf" srcId="{D0F7D3A0-5426-E442-AC31-C8E80555F82E}" destId="{7D73EC27-2D60-D742-87D2-5913043BA215}" srcOrd="0" destOrd="0" presId="urn:microsoft.com/office/officeart/2008/layout/VerticalAccentList"/>
    <dgm:cxn modelId="{091E7AC2-46A1-804A-AE8B-E7A93EF8F419}" type="presOf" srcId="{CD38E635-E762-4F40-9ED3-01400F3074EC}" destId="{1DD2AB4A-BBA1-8643-8FE5-B5B54DE70B52}" srcOrd="0" destOrd="0" presId="urn:microsoft.com/office/officeart/2008/layout/VerticalAccentList"/>
    <dgm:cxn modelId="{8FB622C6-392F-AC4C-BF06-52DAE0975E23}" srcId="{B9CF8E99-311E-B147-858B-33649277E349}" destId="{6151AE7A-C4C5-E640-B927-1BAE83E39701}" srcOrd="0" destOrd="0" parTransId="{0563E9A1-8DE5-E447-B4B1-E482E336B859}" sibTransId="{764143F3-4E07-CC40-B929-10BDBD17520C}"/>
    <dgm:cxn modelId="{37CC3AE0-E9C6-034E-ACAA-C5E971057BF9}" srcId="{B9CF8E99-311E-B147-858B-33649277E349}" destId="{D0F7D3A0-5426-E442-AC31-C8E80555F82E}" srcOrd="1" destOrd="0" parTransId="{075FB28B-C9C0-4B49-A57D-72A9D70EA5B9}" sibTransId="{677D2F09-EEE4-FF48-A3AF-FA3FD5705291}"/>
    <dgm:cxn modelId="{64E8A9E0-7FC8-DA48-B1E1-9279DCE1FA3C}" type="presOf" srcId="{EAA94BE3-8B1A-7945-9151-36B213400E28}" destId="{2B3B9947-6640-E543-85EC-FB375F4109DE}" srcOrd="0" destOrd="0" presId="urn:microsoft.com/office/officeart/2008/layout/VerticalAccentList"/>
    <dgm:cxn modelId="{9FD880E1-9F14-2B41-A7C4-F70BC7D462F6}" type="presOf" srcId="{513740AA-44DD-0B40-B54D-4D0496BF32D2}" destId="{296747F5-7C21-B94A-98F8-ECD16BDE9912}" srcOrd="0" destOrd="0" presId="urn:microsoft.com/office/officeart/2008/layout/VerticalAccentList"/>
    <dgm:cxn modelId="{6A5FB0E4-9B8D-8844-9CD4-3A5C3683153C}" type="presOf" srcId="{F5934115-6562-0A4D-8C0C-9DE9977AA403}" destId="{99BF9F3E-691C-3549-90B3-001E4E054BA5}" srcOrd="0" destOrd="0" presId="urn:microsoft.com/office/officeart/2008/layout/VerticalAccentList"/>
    <dgm:cxn modelId="{6EE4C0EA-DB4A-304B-B10F-1A07DCE407C3}" srcId="{6151AE7A-C4C5-E640-B927-1BAE83E39701}" destId="{6A009476-9296-8446-8454-45C52DAB3AED}" srcOrd="0" destOrd="0" parTransId="{7FB3CD5C-1C25-F946-8A90-5379269FEC64}" sibTransId="{52E73DFF-85FE-5C47-B668-CEA16E634A84}"/>
    <dgm:cxn modelId="{F8A6BBF6-6F04-A944-9016-5D9F44566DAD}" type="presOf" srcId="{6151AE7A-C4C5-E640-B927-1BAE83E39701}" destId="{52E12672-072A-654D-86AE-36FDA5C1E922}" srcOrd="0" destOrd="0" presId="urn:microsoft.com/office/officeart/2008/layout/VerticalAccentList"/>
    <dgm:cxn modelId="{645595F8-3AC6-6F47-83AF-79B1FE38E0DF}" type="presOf" srcId="{6A009476-9296-8446-8454-45C52DAB3AED}" destId="{77D48659-C82B-754C-A11F-48CFAA04BA9D}" srcOrd="0" destOrd="0" presId="urn:microsoft.com/office/officeart/2008/layout/VerticalAccentList"/>
    <dgm:cxn modelId="{1F099DFE-C213-0B42-820F-C0158815A0F0}" type="presOf" srcId="{B9CF8E99-311E-B147-858B-33649277E349}" destId="{505A750D-F721-EA4E-AA8C-2B47B33397F7}" srcOrd="0" destOrd="0" presId="urn:microsoft.com/office/officeart/2008/layout/VerticalAccentList"/>
    <dgm:cxn modelId="{106DD54D-3C44-ED4D-A12E-2AA867B9DC3B}" type="presParOf" srcId="{505A750D-F721-EA4E-AA8C-2B47B33397F7}" destId="{898AF87E-A938-CE4C-8305-1648AC46D2C4}" srcOrd="0" destOrd="0" presId="urn:microsoft.com/office/officeart/2008/layout/VerticalAccentList"/>
    <dgm:cxn modelId="{B1825460-8378-2B46-B0F5-030386879D02}" type="presParOf" srcId="{898AF87E-A938-CE4C-8305-1648AC46D2C4}" destId="{52E12672-072A-654D-86AE-36FDA5C1E922}" srcOrd="0" destOrd="0" presId="urn:microsoft.com/office/officeart/2008/layout/VerticalAccentList"/>
    <dgm:cxn modelId="{9270C47C-1F2D-1E4F-84EA-AAC4C5170191}" type="presParOf" srcId="{505A750D-F721-EA4E-AA8C-2B47B33397F7}" destId="{26A60297-1C1F-994F-8103-97664E3F0D53}" srcOrd="1" destOrd="0" presId="urn:microsoft.com/office/officeart/2008/layout/VerticalAccentList"/>
    <dgm:cxn modelId="{9EE73094-2E00-4944-9FE6-B3DD3B786E75}" type="presParOf" srcId="{26A60297-1C1F-994F-8103-97664E3F0D53}" destId="{70235627-F8F7-EC42-9567-6BD96885F2D6}" srcOrd="0" destOrd="0" presId="urn:microsoft.com/office/officeart/2008/layout/VerticalAccentList"/>
    <dgm:cxn modelId="{C7BB0B44-B4A5-C646-9508-FBC3ACFBF6CB}" type="presParOf" srcId="{26A60297-1C1F-994F-8103-97664E3F0D53}" destId="{70D29C2B-47AF-484C-9FFC-CFBA527D785C}" srcOrd="1" destOrd="0" presId="urn:microsoft.com/office/officeart/2008/layout/VerticalAccentList"/>
    <dgm:cxn modelId="{F63D3E08-C399-6A45-AC65-99875DCFC189}" type="presParOf" srcId="{26A60297-1C1F-994F-8103-97664E3F0D53}" destId="{00A40954-57C2-344A-AB7C-52081A270E42}" srcOrd="2" destOrd="0" presId="urn:microsoft.com/office/officeart/2008/layout/VerticalAccentList"/>
    <dgm:cxn modelId="{9A62B448-1167-0E45-9437-5F3A6E3DE72C}" type="presParOf" srcId="{26A60297-1C1F-994F-8103-97664E3F0D53}" destId="{663084AC-F1EF-1842-8B54-18B6271A4DD4}" srcOrd="3" destOrd="0" presId="urn:microsoft.com/office/officeart/2008/layout/VerticalAccentList"/>
    <dgm:cxn modelId="{EF81ACF7-8263-434C-B005-97CB1EF6765E}" type="presParOf" srcId="{26A60297-1C1F-994F-8103-97664E3F0D53}" destId="{8EB3CDA6-9353-654E-A021-59CF41335DC7}" srcOrd="4" destOrd="0" presId="urn:microsoft.com/office/officeart/2008/layout/VerticalAccentList"/>
    <dgm:cxn modelId="{A7A18910-8C13-184E-9783-5B9C5D71DA56}" type="presParOf" srcId="{26A60297-1C1F-994F-8103-97664E3F0D53}" destId="{376ADF1E-66ED-AC46-A8E2-5E0395534062}" srcOrd="5" destOrd="0" presId="urn:microsoft.com/office/officeart/2008/layout/VerticalAccentList"/>
    <dgm:cxn modelId="{37854FEB-CBDF-F74F-B017-98F501D2897F}" type="presParOf" srcId="{26A60297-1C1F-994F-8103-97664E3F0D53}" destId="{308FF297-3362-D04E-86AE-1DCBC8B34010}" srcOrd="6" destOrd="0" presId="urn:microsoft.com/office/officeart/2008/layout/VerticalAccentList"/>
    <dgm:cxn modelId="{E2B3E118-CE25-CE44-B3E5-378B9392E4EF}" type="presParOf" srcId="{26A60297-1C1F-994F-8103-97664E3F0D53}" destId="{77D48659-C82B-754C-A11F-48CFAA04BA9D}" srcOrd="7" destOrd="0" presId="urn:microsoft.com/office/officeart/2008/layout/VerticalAccentList"/>
    <dgm:cxn modelId="{7236DA4A-BF13-7747-84F6-0E0B773A53E1}" type="presParOf" srcId="{505A750D-F721-EA4E-AA8C-2B47B33397F7}" destId="{550A5ADE-8CBC-4143-B49A-EE9100358011}" srcOrd="2" destOrd="0" presId="urn:microsoft.com/office/officeart/2008/layout/VerticalAccentList"/>
    <dgm:cxn modelId="{99E38D70-896E-5E47-8DF5-DC73864C7F2E}" type="presParOf" srcId="{505A750D-F721-EA4E-AA8C-2B47B33397F7}" destId="{F4D6ECBE-5BE3-C647-A4C2-EB585C6EEA96}" srcOrd="3" destOrd="0" presId="urn:microsoft.com/office/officeart/2008/layout/VerticalAccentList"/>
    <dgm:cxn modelId="{BD4A77B6-5185-6549-8B82-7232415004E0}" type="presParOf" srcId="{F4D6ECBE-5BE3-C647-A4C2-EB585C6EEA96}" destId="{7D73EC27-2D60-D742-87D2-5913043BA215}" srcOrd="0" destOrd="0" presId="urn:microsoft.com/office/officeart/2008/layout/VerticalAccentList"/>
    <dgm:cxn modelId="{946C6854-A8EA-5849-A90A-2847E22C1F8D}" type="presParOf" srcId="{505A750D-F721-EA4E-AA8C-2B47B33397F7}" destId="{8C7F73A3-2361-584D-8C7B-F5FDE7B8D22A}" srcOrd="4" destOrd="0" presId="urn:microsoft.com/office/officeart/2008/layout/VerticalAccentList"/>
    <dgm:cxn modelId="{9AE43CD8-2052-B849-BA35-0D47C8F2994B}" type="presParOf" srcId="{8C7F73A3-2361-584D-8C7B-F5FDE7B8D22A}" destId="{B485136B-3A96-3F4B-9879-3BA513871B23}" srcOrd="0" destOrd="0" presId="urn:microsoft.com/office/officeart/2008/layout/VerticalAccentList"/>
    <dgm:cxn modelId="{D7C5BB37-A5AE-A44C-B4D9-D9777D70B9D1}" type="presParOf" srcId="{8C7F73A3-2361-584D-8C7B-F5FDE7B8D22A}" destId="{C83D036D-E29F-A74A-BEFE-BED0EDF5A08F}" srcOrd="1" destOrd="0" presId="urn:microsoft.com/office/officeart/2008/layout/VerticalAccentList"/>
    <dgm:cxn modelId="{3268F504-5D73-2F49-A1E5-40BFCC91727E}" type="presParOf" srcId="{8C7F73A3-2361-584D-8C7B-F5FDE7B8D22A}" destId="{7DC9E8ED-37AF-6544-B8EB-39BDABFA3260}" srcOrd="2" destOrd="0" presId="urn:microsoft.com/office/officeart/2008/layout/VerticalAccentList"/>
    <dgm:cxn modelId="{337198F2-AED7-2C42-9A96-3DD57FB36F84}" type="presParOf" srcId="{8C7F73A3-2361-584D-8C7B-F5FDE7B8D22A}" destId="{5775E5C3-495F-3C4E-B606-CDE9FD00FCEB}" srcOrd="3" destOrd="0" presId="urn:microsoft.com/office/officeart/2008/layout/VerticalAccentList"/>
    <dgm:cxn modelId="{1BB28425-03CD-1B41-890F-042F4AAAC8AE}" type="presParOf" srcId="{8C7F73A3-2361-584D-8C7B-F5FDE7B8D22A}" destId="{099E7A8A-16CC-4A43-84CB-D12A313EB9B3}" srcOrd="4" destOrd="0" presId="urn:microsoft.com/office/officeart/2008/layout/VerticalAccentList"/>
    <dgm:cxn modelId="{DCD50741-D51A-B344-AB28-16E10FF2C00C}" type="presParOf" srcId="{8C7F73A3-2361-584D-8C7B-F5FDE7B8D22A}" destId="{8210871A-F240-B14E-BFC0-CBFFA5617F74}" srcOrd="5" destOrd="0" presId="urn:microsoft.com/office/officeart/2008/layout/VerticalAccentList"/>
    <dgm:cxn modelId="{436A9329-E063-7B44-960B-D5BEB1344EC8}" type="presParOf" srcId="{8C7F73A3-2361-584D-8C7B-F5FDE7B8D22A}" destId="{200AC4AB-382C-B74B-AFF5-E2901A9F48C8}" srcOrd="6" destOrd="0" presId="urn:microsoft.com/office/officeart/2008/layout/VerticalAccentList"/>
    <dgm:cxn modelId="{C5B4112C-7E0B-984E-A693-07F9B6E4E482}" type="presParOf" srcId="{8C7F73A3-2361-584D-8C7B-F5FDE7B8D22A}" destId="{99BF9F3E-691C-3549-90B3-001E4E054BA5}" srcOrd="7" destOrd="0" presId="urn:microsoft.com/office/officeart/2008/layout/VerticalAccentList"/>
    <dgm:cxn modelId="{7AFB2E7B-60E8-4A41-913D-46F7F18D846D}" type="presParOf" srcId="{505A750D-F721-EA4E-AA8C-2B47B33397F7}" destId="{2950F5C5-C313-3245-AD51-C12090DDF3BD}" srcOrd="5" destOrd="0" presId="urn:microsoft.com/office/officeart/2008/layout/VerticalAccentList"/>
    <dgm:cxn modelId="{6D67A7E8-F820-5B42-AF7E-A9F44388CF4D}" type="presParOf" srcId="{505A750D-F721-EA4E-AA8C-2B47B33397F7}" destId="{9077ADDF-5D28-8B46-8A59-441CE0AAE6D2}" srcOrd="6" destOrd="0" presId="urn:microsoft.com/office/officeart/2008/layout/VerticalAccentList"/>
    <dgm:cxn modelId="{B4A29E39-AA37-3C4D-84D5-A10D1511AB8A}" type="presParOf" srcId="{9077ADDF-5D28-8B46-8A59-441CE0AAE6D2}" destId="{2B3B9947-6640-E543-85EC-FB375F4109DE}" srcOrd="0" destOrd="0" presId="urn:microsoft.com/office/officeart/2008/layout/VerticalAccentList"/>
    <dgm:cxn modelId="{B75251A7-F9E6-3042-85BF-B13A6224FC00}" type="presParOf" srcId="{505A750D-F721-EA4E-AA8C-2B47B33397F7}" destId="{FB61F08E-DBC1-F949-8012-2C9358DC6BDA}" srcOrd="7" destOrd="0" presId="urn:microsoft.com/office/officeart/2008/layout/VerticalAccentList"/>
    <dgm:cxn modelId="{21CE1A13-897F-D746-8430-3A62EC9D7A62}" type="presParOf" srcId="{FB61F08E-DBC1-F949-8012-2C9358DC6BDA}" destId="{424D9596-C196-E14F-A01E-89AE932C2EBC}" srcOrd="0" destOrd="0" presId="urn:microsoft.com/office/officeart/2008/layout/VerticalAccentList"/>
    <dgm:cxn modelId="{7894631B-A75D-034C-A46D-CF4006C08D8F}" type="presParOf" srcId="{FB61F08E-DBC1-F949-8012-2C9358DC6BDA}" destId="{31E7273C-E35F-F84A-B89D-0099E346D45D}" srcOrd="1" destOrd="0" presId="urn:microsoft.com/office/officeart/2008/layout/VerticalAccentList"/>
    <dgm:cxn modelId="{41E77521-5904-5442-918B-7168777AD692}" type="presParOf" srcId="{FB61F08E-DBC1-F949-8012-2C9358DC6BDA}" destId="{1E1FC322-FBCE-8247-B883-C95EDC228734}" srcOrd="2" destOrd="0" presId="urn:microsoft.com/office/officeart/2008/layout/VerticalAccentList"/>
    <dgm:cxn modelId="{82C83540-3BEA-B840-B271-34330EBC06FA}" type="presParOf" srcId="{FB61F08E-DBC1-F949-8012-2C9358DC6BDA}" destId="{9C547D7D-A2FD-C04F-A046-D15E6F8A8B53}" srcOrd="3" destOrd="0" presId="urn:microsoft.com/office/officeart/2008/layout/VerticalAccentList"/>
    <dgm:cxn modelId="{127214C1-F395-154A-A737-F69DBD1E19C2}" type="presParOf" srcId="{FB61F08E-DBC1-F949-8012-2C9358DC6BDA}" destId="{5C542204-6A81-CF44-82D8-E03454AD3AE2}" srcOrd="4" destOrd="0" presId="urn:microsoft.com/office/officeart/2008/layout/VerticalAccentList"/>
    <dgm:cxn modelId="{EFD92827-B0D3-7B4B-8579-A4F930F39C7C}" type="presParOf" srcId="{FB61F08E-DBC1-F949-8012-2C9358DC6BDA}" destId="{FB1AF602-A791-B542-8B21-6F632545DBFB}" srcOrd="5" destOrd="0" presId="urn:microsoft.com/office/officeart/2008/layout/VerticalAccentList"/>
    <dgm:cxn modelId="{B912E6B4-EF1C-7F46-BBD3-ABBDB7FADFAB}" type="presParOf" srcId="{FB61F08E-DBC1-F949-8012-2C9358DC6BDA}" destId="{AF3D89C9-D032-2F49-83A2-B1E4151BE509}" srcOrd="6" destOrd="0" presId="urn:microsoft.com/office/officeart/2008/layout/VerticalAccentList"/>
    <dgm:cxn modelId="{980900E7-BBAC-B24D-A71B-3C671A5F046F}" type="presParOf" srcId="{FB61F08E-DBC1-F949-8012-2C9358DC6BDA}" destId="{1DD2AB4A-BBA1-8643-8FE5-B5B54DE70B52}" srcOrd="7" destOrd="0" presId="urn:microsoft.com/office/officeart/2008/layout/VerticalAccentList"/>
    <dgm:cxn modelId="{156819D2-477E-F14D-B860-92786B4B03B7}" type="presParOf" srcId="{505A750D-F721-EA4E-AA8C-2B47B33397F7}" destId="{7DDA1FE0-F232-B647-BCCF-A4CF08D86CFC}" srcOrd="8" destOrd="0" presId="urn:microsoft.com/office/officeart/2008/layout/VerticalAccentList"/>
    <dgm:cxn modelId="{C5B7A85F-4EB7-9C48-9D75-026976A3EB30}" type="presParOf" srcId="{505A750D-F721-EA4E-AA8C-2B47B33397F7}" destId="{46FC3F7F-5397-F34E-84DB-557AD7E9A552}" srcOrd="9" destOrd="0" presId="urn:microsoft.com/office/officeart/2008/layout/VerticalAccentList"/>
    <dgm:cxn modelId="{48200755-713E-4E4D-92C2-AC2243676EA3}" type="presParOf" srcId="{46FC3F7F-5397-F34E-84DB-557AD7E9A552}" destId="{6F89AA8A-9A3E-F948-831E-069EE6FAEC43}" srcOrd="0" destOrd="0" presId="urn:microsoft.com/office/officeart/2008/layout/VerticalAccentList"/>
    <dgm:cxn modelId="{8725B337-FAC6-EC47-9157-E58648166CAC}" type="presParOf" srcId="{505A750D-F721-EA4E-AA8C-2B47B33397F7}" destId="{D4BEF68F-D374-5244-ADC1-89F2A1573BB3}" srcOrd="10" destOrd="0" presId="urn:microsoft.com/office/officeart/2008/layout/VerticalAccentList"/>
    <dgm:cxn modelId="{EB0F2980-5B87-234D-9B55-865BDF428184}" type="presParOf" srcId="{D4BEF68F-D374-5244-ADC1-89F2A1573BB3}" destId="{ABA2486D-B492-9B46-9253-31641BA3F558}" srcOrd="0" destOrd="0" presId="urn:microsoft.com/office/officeart/2008/layout/VerticalAccentList"/>
    <dgm:cxn modelId="{7D2C944C-EFD7-6941-B6B5-7963B516551C}" type="presParOf" srcId="{D4BEF68F-D374-5244-ADC1-89F2A1573BB3}" destId="{6E0BA130-E5B6-6346-B534-D3B0F1408634}" srcOrd="1" destOrd="0" presId="urn:microsoft.com/office/officeart/2008/layout/VerticalAccentList"/>
    <dgm:cxn modelId="{C67F14C2-6F37-DD49-9885-17DEA2E2217C}" type="presParOf" srcId="{D4BEF68F-D374-5244-ADC1-89F2A1573BB3}" destId="{08F6CC97-7D04-9341-9393-1EFFCF050A37}" srcOrd="2" destOrd="0" presId="urn:microsoft.com/office/officeart/2008/layout/VerticalAccentList"/>
    <dgm:cxn modelId="{50B9941E-155A-FA40-BB4A-1A05931A31DD}" type="presParOf" srcId="{D4BEF68F-D374-5244-ADC1-89F2A1573BB3}" destId="{1145B010-9920-A94A-9E93-F795217D6A0D}" srcOrd="3" destOrd="0" presId="urn:microsoft.com/office/officeart/2008/layout/VerticalAccentList"/>
    <dgm:cxn modelId="{ED6F1CF5-58ED-8F4E-AD22-678CF00FBFCE}" type="presParOf" srcId="{D4BEF68F-D374-5244-ADC1-89F2A1573BB3}" destId="{8C97792D-BEB5-7445-B562-44F9DD843886}" srcOrd="4" destOrd="0" presId="urn:microsoft.com/office/officeart/2008/layout/VerticalAccentList"/>
    <dgm:cxn modelId="{AAF33109-EE72-8147-9529-AB4A0FB208E5}" type="presParOf" srcId="{D4BEF68F-D374-5244-ADC1-89F2A1573BB3}" destId="{DD379EF1-CA61-C04D-AD6B-2B13E7D69F65}" srcOrd="5" destOrd="0" presId="urn:microsoft.com/office/officeart/2008/layout/VerticalAccentList"/>
    <dgm:cxn modelId="{2017FB62-AF5C-B045-AC72-A7D9F1ECCCDF}" type="presParOf" srcId="{D4BEF68F-D374-5244-ADC1-89F2A1573BB3}" destId="{C03DFF4B-FBE3-A04E-BED5-519EC6FF0B5F}" srcOrd="6" destOrd="0" presId="urn:microsoft.com/office/officeart/2008/layout/VerticalAccentList"/>
    <dgm:cxn modelId="{9E8ACA4C-6EA1-3043-95D8-DF8B57111711}" type="presParOf" srcId="{D4BEF68F-D374-5244-ADC1-89F2A1573BB3}" destId="{296747F5-7C21-B94A-98F8-ECD16BDE9912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C659C-9C8B-674C-BCC7-F899CF6B3484}">
      <dsp:nvSpPr>
        <dsp:cNvPr id="0" name=""/>
        <dsp:cNvSpPr/>
      </dsp:nvSpPr>
      <dsp:spPr>
        <a:xfrm>
          <a:off x="333880" y="0"/>
          <a:ext cx="3783977" cy="1182313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2FD1E-FAB9-F243-9F77-9106FA7D8C3E}">
      <dsp:nvSpPr>
        <dsp:cNvPr id="0" name=""/>
        <dsp:cNvSpPr/>
      </dsp:nvSpPr>
      <dsp:spPr>
        <a:xfrm>
          <a:off x="48690" y="354693"/>
          <a:ext cx="4354356" cy="4729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Big Data Analytics Using ML in Cybersecurity</a:t>
          </a:r>
          <a:endParaRPr lang="en-US" sz="1500" kern="1200" dirty="0"/>
        </a:p>
      </dsp:txBody>
      <dsp:txXfrm>
        <a:off x="71776" y="377779"/>
        <a:ext cx="4308184" cy="426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FA5F0-530D-0C4F-AB28-A13B0057B301}">
      <dsp:nvSpPr>
        <dsp:cNvPr id="0" name=""/>
        <dsp:cNvSpPr/>
      </dsp:nvSpPr>
      <dsp:spPr>
        <a:xfrm>
          <a:off x="0" y="0"/>
          <a:ext cx="914400" cy="9144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A784C7-5B61-5843-839A-6DB929AAA463}">
      <dsp:nvSpPr>
        <dsp:cNvPr id="0" name=""/>
        <dsp:cNvSpPr/>
      </dsp:nvSpPr>
      <dsp:spPr>
        <a:xfrm>
          <a:off x="457200" y="0"/>
          <a:ext cx="1557975" cy="914400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Presented  By</a:t>
          </a:r>
        </a:p>
      </dsp:txBody>
      <dsp:txXfrm>
        <a:off x="457200" y="0"/>
        <a:ext cx="1557975" cy="274320"/>
      </dsp:txXfrm>
    </dsp:sp>
    <dsp:sp modelId="{4896C31E-FF5B-674C-809F-653D582E43D8}">
      <dsp:nvSpPr>
        <dsp:cNvPr id="0" name=""/>
        <dsp:cNvSpPr/>
      </dsp:nvSpPr>
      <dsp:spPr>
        <a:xfrm>
          <a:off x="160020" y="274320"/>
          <a:ext cx="594359" cy="59435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497206"/>
                <a:satOff val="-47404"/>
                <a:lumOff val="35231"/>
                <a:alphaOff val="0"/>
                <a:shade val="51000"/>
                <a:satMod val="130000"/>
              </a:schemeClr>
            </a:gs>
            <a:gs pos="80000">
              <a:schemeClr val="accent3">
                <a:shade val="50000"/>
                <a:hueOff val="497206"/>
                <a:satOff val="-47404"/>
                <a:lumOff val="35231"/>
                <a:alphaOff val="0"/>
                <a:shade val="93000"/>
                <a:satMod val="130000"/>
              </a:schemeClr>
            </a:gs>
            <a:gs pos="100000">
              <a:schemeClr val="accent3">
                <a:shade val="50000"/>
                <a:hueOff val="497206"/>
                <a:satOff val="-47404"/>
                <a:lumOff val="352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29B2A5-C3B6-F84D-B092-FDB5957AEECE}">
      <dsp:nvSpPr>
        <dsp:cNvPr id="0" name=""/>
        <dsp:cNvSpPr/>
      </dsp:nvSpPr>
      <dsp:spPr>
        <a:xfrm>
          <a:off x="457200" y="274320"/>
          <a:ext cx="1557975" cy="5943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497206"/>
              <a:satOff val="-47404"/>
              <a:lumOff val="3523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John JayaChandran</a:t>
          </a:r>
        </a:p>
      </dsp:txBody>
      <dsp:txXfrm>
        <a:off x="457200" y="274320"/>
        <a:ext cx="1557975" cy="274319"/>
      </dsp:txXfrm>
    </dsp:sp>
    <dsp:sp modelId="{945450A6-0A6E-2743-9F47-12630AEDB937}">
      <dsp:nvSpPr>
        <dsp:cNvPr id="0" name=""/>
        <dsp:cNvSpPr/>
      </dsp:nvSpPr>
      <dsp:spPr>
        <a:xfrm>
          <a:off x="320040" y="548640"/>
          <a:ext cx="274319" cy="27431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shade val="50000"/>
                <a:hueOff val="497206"/>
                <a:satOff val="-47404"/>
                <a:lumOff val="35231"/>
                <a:alphaOff val="0"/>
                <a:shade val="51000"/>
                <a:satMod val="130000"/>
              </a:schemeClr>
            </a:gs>
            <a:gs pos="80000">
              <a:schemeClr val="accent3">
                <a:shade val="50000"/>
                <a:hueOff val="497206"/>
                <a:satOff val="-47404"/>
                <a:lumOff val="35231"/>
                <a:alphaOff val="0"/>
                <a:shade val="93000"/>
                <a:satMod val="130000"/>
              </a:schemeClr>
            </a:gs>
            <a:gs pos="100000">
              <a:schemeClr val="accent3">
                <a:shade val="50000"/>
                <a:hueOff val="497206"/>
                <a:satOff val="-47404"/>
                <a:lumOff val="352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7B0A94-4F3E-0649-9B49-4D3498A49B23}">
      <dsp:nvSpPr>
        <dsp:cNvPr id="0" name=""/>
        <dsp:cNvSpPr/>
      </dsp:nvSpPr>
      <dsp:spPr>
        <a:xfrm>
          <a:off x="457200" y="548640"/>
          <a:ext cx="1557975" cy="27431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497206"/>
              <a:satOff val="-47404"/>
              <a:lumOff val="3523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Prabhakar Muriki</a:t>
          </a:r>
        </a:p>
      </dsp:txBody>
      <dsp:txXfrm>
        <a:off x="457200" y="548640"/>
        <a:ext cx="1557975" cy="2743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3210C-A153-44D6-B242-B3451F14AA2A}">
      <dsp:nvSpPr>
        <dsp:cNvPr id="0" name=""/>
        <dsp:cNvSpPr/>
      </dsp:nvSpPr>
      <dsp:spPr>
        <a:xfrm>
          <a:off x="2248114" y="1405677"/>
          <a:ext cx="2374187" cy="2374187"/>
        </a:xfrm>
        <a:prstGeom prst="round2DiagRect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0" kern="1200" dirty="0"/>
        </a:p>
      </dsp:txBody>
      <dsp:txXfrm>
        <a:off x="2364012" y="1521575"/>
        <a:ext cx="2142391" cy="2142391"/>
      </dsp:txXfrm>
    </dsp:sp>
    <dsp:sp modelId="{CDB72D5A-4752-42AD-B408-04FE0453398B}">
      <dsp:nvSpPr>
        <dsp:cNvPr id="0" name=""/>
        <dsp:cNvSpPr/>
      </dsp:nvSpPr>
      <dsp:spPr>
        <a:xfrm>
          <a:off x="2605744" y="177145"/>
          <a:ext cx="1680278" cy="1680278"/>
        </a:xfrm>
        <a:prstGeom prst="round2Diag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687768" y="259169"/>
        <a:ext cx="1516230" cy="1516230"/>
      </dsp:txXfrm>
    </dsp:sp>
    <dsp:sp modelId="{DFC51922-6B57-40B0-8B6E-669D9653F57F}">
      <dsp:nvSpPr>
        <dsp:cNvPr id="0" name=""/>
        <dsp:cNvSpPr/>
      </dsp:nvSpPr>
      <dsp:spPr>
        <a:xfrm>
          <a:off x="4095800" y="1253452"/>
          <a:ext cx="1680278" cy="1680278"/>
        </a:xfrm>
        <a:prstGeom prst="round2DiagRect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4177824" y="1335476"/>
        <a:ext cx="1516230" cy="1516230"/>
      </dsp:txXfrm>
    </dsp:sp>
    <dsp:sp modelId="{037B3E44-B808-4986-8737-69A61610C1B1}">
      <dsp:nvSpPr>
        <dsp:cNvPr id="0" name=""/>
        <dsp:cNvSpPr/>
      </dsp:nvSpPr>
      <dsp:spPr>
        <a:xfrm>
          <a:off x="3550453" y="3036621"/>
          <a:ext cx="1680278" cy="1680278"/>
        </a:xfrm>
        <a:prstGeom prst="round2DiagRect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632477" y="3118645"/>
        <a:ext cx="1516230" cy="1516230"/>
      </dsp:txXfrm>
    </dsp:sp>
    <dsp:sp modelId="{10AABC8E-3D87-40F1-8610-A6E48DCC6C87}">
      <dsp:nvSpPr>
        <dsp:cNvPr id="0" name=""/>
        <dsp:cNvSpPr/>
      </dsp:nvSpPr>
      <dsp:spPr>
        <a:xfrm>
          <a:off x="1635907" y="3037969"/>
          <a:ext cx="1680278" cy="1680278"/>
        </a:xfrm>
        <a:prstGeom prst="round2DiagRect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717931" y="3119993"/>
        <a:ext cx="1516230" cy="1516230"/>
      </dsp:txXfrm>
    </dsp:sp>
    <dsp:sp modelId="{2235895A-618E-43C2-8A98-6F340203C2BA}">
      <dsp:nvSpPr>
        <dsp:cNvPr id="0" name=""/>
        <dsp:cNvSpPr/>
      </dsp:nvSpPr>
      <dsp:spPr>
        <a:xfrm>
          <a:off x="1094432" y="1253375"/>
          <a:ext cx="1680278" cy="1680278"/>
        </a:xfrm>
        <a:prstGeom prst="round2DiagRect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>
            <a:rot lat="0" lon="0" rev="0"/>
          </a:camera>
          <a:lightRig rig="chilly" dir="t">
            <a:rot lat="0" lon="0" rev="18480000"/>
          </a:lightRig>
        </a:scene3d>
        <a:sp3d prstMaterial="clear">
          <a:bevelT h="635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176456" y="1335399"/>
        <a:ext cx="1516230" cy="1516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3210C-A153-44D6-B242-B3451F14AA2A}">
      <dsp:nvSpPr>
        <dsp:cNvPr id="0" name=""/>
        <dsp:cNvSpPr/>
      </dsp:nvSpPr>
      <dsp:spPr>
        <a:xfrm>
          <a:off x="2174685" y="1237567"/>
          <a:ext cx="2210986" cy="2210986"/>
        </a:xfrm>
        <a:prstGeom prst="round2Diag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2016 - 2018 </a:t>
          </a:r>
          <a:br>
            <a:rPr lang="en-US" sz="2400" b="0" kern="1200" dirty="0"/>
          </a:br>
          <a:r>
            <a:rPr lang="en-US" sz="2400" b="0" kern="1200" dirty="0"/>
            <a:t>Events</a:t>
          </a:r>
        </a:p>
      </dsp:txBody>
      <dsp:txXfrm>
        <a:off x="2282616" y="1345498"/>
        <a:ext cx="1995124" cy="1995124"/>
      </dsp:txXfrm>
    </dsp:sp>
    <dsp:sp modelId="{CDB72D5A-4752-42AD-B408-04FE0453398B}">
      <dsp:nvSpPr>
        <dsp:cNvPr id="0" name=""/>
        <dsp:cNvSpPr/>
      </dsp:nvSpPr>
      <dsp:spPr>
        <a:xfrm>
          <a:off x="2512538" y="-3947"/>
          <a:ext cx="1535280" cy="1535280"/>
        </a:xfrm>
        <a:prstGeom prst="round2DiagRect">
          <a:avLst/>
        </a:prstGeom>
        <a:gradFill rotWithShape="0">
          <a:gsLst>
            <a:gs pos="0">
              <a:srgbClr val="C8C300">
                <a:alpha val="71000"/>
              </a:srgbClr>
            </a:gs>
            <a:gs pos="80000">
              <a:srgbClr val="D5D000">
                <a:alpha val="46000"/>
              </a:srgbClr>
            </a:gs>
            <a:gs pos="100000">
              <a:srgbClr val="D5D000">
                <a:alpha val="32000"/>
              </a:srgb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18288" rIns="20320" bIns="1645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Social </a:t>
          </a:r>
          <a:br>
            <a:rPr lang="en-US" sz="1600" kern="1200" dirty="0"/>
          </a:br>
          <a:r>
            <a:rPr lang="en-US" sz="1600" kern="1200" dirty="0"/>
            <a:t>Media</a:t>
          </a:r>
        </a:p>
      </dsp:txBody>
      <dsp:txXfrm>
        <a:off x="2587484" y="70999"/>
        <a:ext cx="1385388" cy="1385388"/>
      </dsp:txXfrm>
    </dsp:sp>
    <dsp:sp modelId="{DFC51922-6B57-40B0-8B6E-669D9653F57F}">
      <dsp:nvSpPr>
        <dsp:cNvPr id="0" name=""/>
        <dsp:cNvSpPr/>
      </dsp:nvSpPr>
      <dsp:spPr>
        <a:xfrm>
          <a:off x="4011827" y="1069706"/>
          <a:ext cx="1535280" cy="1535280"/>
        </a:xfrm>
        <a:prstGeom prst="round2Diag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shade val="51000"/>
                <a:satMod val="130000"/>
                <a:alpha val="87000"/>
              </a:schemeClr>
            </a:gs>
            <a:gs pos="66000">
              <a:schemeClr val="accent4">
                <a:hueOff val="0"/>
                <a:satOff val="0"/>
                <a:lumOff val="0"/>
                <a:shade val="93000"/>
                <a:satMod val="130000"/>
                <a:alpha val="18000"/>
              </a:schemeClr>
            </a:gs>
            <a:gs pos="96000">
              <a:schemeClr val="accent4">
                <a:hueOff val="0"/>
                <a:satOff val="0"/>
                <a:lumOff val="0"/>
                <a:shade val="94000"/>
                <a:satMod val="135000"/>
                <a:alpha val="11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18288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Infrastructure &amp; Government</a:t>
          </a:r>
          <a:endParaRPr lang="en-US" sz="1300" kern="1200" dirty="0"/>
        </a:p>
      </dsp:txBody>
      <dsp:txXfrm>
        <a:off x="4086773" y="1144652"/>
        <a:ext cx="1385388" cy="1385388"/>
      </dsp:txXfrm>
    </dsp:sp>
    <dsp:sp modelId="{037B3E44-B808-4986-8737-69A61610C1B1}">
      <dsp:nvSpPr>
        <dsp:cNvPr id="0" name=""/>
        <dsp:cNvSpPr/>
      </dsp:nvSpPr>
      <dsp:spPr>
        <a:xfrm>
          <a:off x="3474442" y="2842241"/>
          <a:ext cx="1535280" cy="1535280"/>
        </a:xfrm>
        <a:prstGeom prst="round2Diag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shade val="51000"/>
                <a:satMod val="130000"/>
                <a:alpha val="87000"/>
              </a:schemeClr>
            </a:gs>
            <a:gs pos="80000">
              <a:schemeClr val="accent5">
                <a:hueOff val="0"/>
                <a:satOff val="0"/>
                <a:lumOff val="0"/>
                <a:shade val="93000"/>
                <a:satMod val="130000"/>
                <a:alpha val="18000"/>
              </a:schemeClr>
            </a:gs>
            <a:gs pos="100000">
              <a:schemeClr val="accent5">
                <a:hueOff val="0"/>
                <a:satOff val="0"/>
                <a:lumOff val="0"/>
                <a:shade val="94000"/>
                <a:satMod val="135000"/>
                <a:alpha val="2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164592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Healthcare</a:t>
          </a:r>
          <a:endParaRPr lang="en-US" sz="1400" kern="1200" dirty="0"/>
        </a:p>
      </dsp:txBody>
      <dsp:txXfrm>
        <a:off x="3549388" y="2917187"/>
        <a:ext cx="1385388" cy="1385388"/>
      </dsp:txXfrm>
    </dsp:sp>
    <dsp:sp modelId="{10AABC8E-3D87-40F1-8610-A6E48DCC6C87}">
      <dsp:nvSpPr>
        <dsp:cNvPr id="0" name=""/>
        <dsp:cNvSpPr/>
      </dsp:nvSpPr>
      <dsp:spPr>
        <a:xfrm>
          <a:off x="1550634" y="2842241"/>
          <a:ext cx="1535280" cy="1535280"/>
        </a:xfrm>
        <a:prstGeom prst="round2DiagRect">
          <a:avLst/>
        </a:prstGeom>
        <a:gradFill rotWithShape="0">
          <a:gsLst>
            <a:gs pos="0">
              <a:srgbClr val="7030A0">
                <a:alpha val="81000"/>
              </a:srgbClr>
            </a:gs>
            <a:gs pos="80000">
              <a:srgbClr val="7030A0">
                <a:alpha val="36000"/>
              </a:srgbClr>
            </a:gs>
            <a:gs pos="100000">
              <a:srgbClr val="7030A0">
                <a:alpha val="13000"/>
              </a:srgb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164592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Hospitality</a:t>
          </a:r>
          <a:endParaRPr lang="en-US" sz="1700" kern="1200" dirty="0"/>
        </a:p>
      </dsp:txBody>
      <dsp:txXfrm>
        <a:off x="1625580" y="2917187"/>
        <a:ext cx="1385388" cy="1385388"/>
      </dsp:txXfrm>
    </dsp:sp>
    <dsp:sp modelId="{2235895A-618E-43C2-8A98-6F340203C2BA}">
      <dsp:nvSpPr>
        <dsp:cNvPr id="0" name=""/>
        <dsp:cNvSpPr/>
      </dsp:nvSpPr>
      <dsp:spPr>
        <a:xfrm>
          <a:off x="1013249" y="1069706"/>
          <a:ext cx="1535280" cy="1535280"/>
        </a:xfrm>
        <a:prstGeom prst="round2DiagRect">
          <a:avLst/>
        </a:prstGeom>
        <a:gradFill rotWithShape="0">
          <a:gsLst>
            <a:gs pos="0">
              <a:schemeClr val="accent3">
                <a:alpha val="86000"/>
              </a:schemeClr>
            </a:gs>
            <a:gs pos="80000">
              <a:schemeClr val="accent3">
                <a:alpha val="18000"/>
              </a:schemeClr>
            </a:gs>
            <a:gs pos="96000">
              <a:schemeClr val="accent2">
                <a:hueOff val="0"/>
                <a:satOff val="0"/>
                <a:lumOff val="0"/>
                <a:shade val="94000"/>
                <a:satMod val="135000"/>
                <a:alpha val="12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18288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</a:t>
          </a:r>
        </a:p>
      </dsp:txBody>
      <dsp:txXfrm>
        <a:off x="1088195" y="1144652"/>
        <a:ext cx="1385388" cy="13853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69D62-2F41-3141-AD18-DDBB94BADFCF}">
      <dsp:nvSpPr>
        <dsp:cNvPr id="0" name=""/>
        <dsp:cNvSpPr/>
      </dsp:nvSpPr>
      <dsp:spPr>
        <a:xfrm>
          <a:off x="131749" y="967747"/>
          <a:ext cx="1948626" cy="64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◦ In </a:t>
          </a:r>
          <a:r>
            <a:rPr lang="en-US" sz="900" b="1" kern="1200" dirty="0"/>
            <a:t>86% </a:t>
          </a:r>
          <a:r>
            <a:rPr lang="en-US" sz="900" kern="1200" dirty="0"/>
            <a:t>of cases of breach, evidence was in the</a:t>
          </a:r>
          <a:br>
            <a:rPr lang="en-US" sz="900" kern="1200" dirty="0"/>
          </a:br>
          <a:r>
            <a:rPr lang="en-US" sz="900" kern="1200" dirty="0"/>
            <a:t>       logs</a:t>
          </a:r>
          <a:br>
            <a:rPr lang="en-US" sz="900" kern="1200" dirty="0"/>
          </a:br>
          <a:r>
            <a:rPr lang="en-US" sz="900" kern="1200" dirty="0"/>
            <a:t>◦ Detection mechanisms failed to raise alerts</a:t>
          </a:r>
        </a:p>
      </dsp:txBody>
      <dsp:txXfrm>
        <a:off x="131749" y="967747"/>
        <a:ext cx="1948626" cy="642160"/>
      </dsp:txXfrm>
    </dsp:sp>
    <dsp:sp modelId="{1BF9DA76-7860-544B-9277-EE4CA33F3FBC}">
      <dsp:nvSpPr>
        <dsp:cNvPr id="0" name=""/>
        <dsp:cNvSpPr/>
      </dsp:nvSpPr>
      <dsp:spPr>
        <a:xfrm>
          <a:off x="129535" y="772442"/>
          <a:ext cx="155004" cy="155004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D13A9-8636-C547-9E5D-C135BFBEC31D}">
      <dsp:nvSpPr>
        <dsp:cNvPr id="0" name=""/>
        <dsp:cNvSpPr/>
      </dsp:nvSpPr>
      <dsp:spPr>
        <a:xfrm>
          <a:off x="238038" y="555436"/>
          <a:ext cx="155004" cy="155004"/>
        </a:xfrm>
        <a:prstGeom prst="ellipse">
          <a:avLst/>
        </a:prstGeom>
        <a:solidFill>
          <a:schemeClr val="accent3">
            <a:shade val="50000"/>
            <a:hueOff val="78506"/>
            <a:satOff val="-7485"/>
            <a:lumOff val="55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D7B1B-C7EE-554C-8E18-1774A34F465B}">
      <dsp:nvSpPr>
        <dsp:cNvPr id="0" name=""/>
        <dsp:cNvSpPr/>
      </dsp:nvSpPr>
      <dsp:spPr>
        <a:xfrm>
          <a:off x="498445" y="598837"/>
          <a:ext cx="243578" cy="243578"/>
        </a:xfrm>
        <a:prstGeom prst="ellipse">
          <a:avLst/>
        </a:prstGeom>
        <a:solidFill>
          <a:schemeClr val="accent3">
            <a:shade val="50000"/>
            <a:hueOff val="157012"/>
            <a:satOff val="-14970"/>
            <a:lumOff val="111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C7DA6-27C4-8F40-A9DD-AC6A1A0E40EA}">
      <dsp:nvSpPr>
        <dsp:cNvPr id="0" name=""/>
        <dsp:cNvSpPr/>
      </dsp:nvSpPr>
      <dsp:spPr>
        <a:xfrm>
          <a:off x="715451" y="360130"/>
          <a:ext cx="155004" cy="155004"/>
        </a:xfrm>
        <a:prstGeom prst="ellipse">
          <a:avLst/>
        </a:prstGeom>
        <a:solidFill>
          <a:schemeClr val="accent3">
            <a:shade val="50000"/>
            <a:hueOff val="235519"/>
            <a:satOff val="-22455"/>
            <a:lumOff val="166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58D4D-FBE7-8741-A045-F685D3951B0D}">
      <dsp:nvSpPr>
        <dsp:cNvPr id="0" name=""/>
        <dsp:cNvSpPr/>
      </dsp:nvSpPr>
      <dsp:spPr>
        <a:xfrm>
          <a:off x="997559" y="273328"/>
          <a:ext cx="155004" cy="155004"/>
        </a:xfrm>
        <a:prstGeom prst="ellipse">
          <a:avLst/>
        </a:prstGeom>
        <a:solidFill>
          <a:schemeClr val="accent3">
            <a:shade val="50000"/>
            <a:hueOff val="314025"/>
            <a:satOff val="-29939"/>
            <a:lumOff val="222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3830B-F10B-B244-A56D-EAAC40A7DBBB}">
      <dsp:nvSpPr>
        <dsp:cNvPr id="0" name=""/>
        <dsp:cNvSpPr/>
      </dsp:nvSpPr>
      <dsp:spPr>
        <a:xfrm>
          <a:off x="1344769" y="425232"/>
          <a:ext cx="155004" cy="155004"/>
        </a:xfrm>
        <a:prstGeom prst="ellipse">
          <a:avLst/>
        </a:prstGeom>
        <a:solidFill>
          <a:schemeClr val="accent3">
            <a:shade val="50000"/>
            <a:hueOff val="392531"/>
            <a:satOff val="-37424"/>
            <a:lumOff val="278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FB260-336D-574F-94E4-22B6CB1476D2}">
      <dsp:nvSpPr>
        <dsp:cNvPr id="0" name=""/>
        <dsp:cNvSpPr/>
      </dsp:nvSpPr>
      <dsp:spPr>
        <a:xfrm>
          <a:off x="1561775" y="533735"/>
          <a:ext cx="243578" cy="243578"/>
        </a:xfrm>
        <a:prstGeom prst="ellipse">
          <a:avLst/>
        </a:prstGeom>
        <a:solidFill>
          <a:schemeClr val="accent3">
            <a:shade val="50000"/>
            <a:hueOff val="471037"/>
            <a:satOff val="-44909"/>
            <a:lumOff val="333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6CED0-6E36-754C-B857-DD0E6A108EB2}">
      <dsp:nvSpPr>
        <dsp:cNvPr id="0" name=""/>
        <dsp:cNvSpPr/>
      </dsp:nvSpPr>
      <dsp:spPr>
        <a:xfrm>
          <a:off x="1865583" y="772442"/>
          <a:ext cx="155004" cy="155004"/>
        </a:xfrm>
        <a:prstGeom prst="ellipse">
          <a:avLst/>
        </a:prstGeom>
        <a:solidFill>
          <a:schemeClr val="accent3">
            <a:shade val="50000"/>
            <a:hueOff val="549543"/>
            <a:satOff val="-52394"/>
            <a:lumOff val="389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7F316-F7C0-5044-936E-00D0F4EA34DA}">
      <dsp:nvSpPr>
        <dsp:cNvPr id="0" name=""/>
        <dsp:cNvSpPr/>
      </dsp:nvSpPr>
      <dsp:spPr>
        <a:xfrm>
          <a:off x="1995787" y="1011149"/>
          <a:ext cx="155004" cy="155004"/>
        </a:xfrm>
        <a:prstGeom prst="ellipse">
          <a:avLst/>
        </a:prstGeom>
        <a:solidFill>
          <a:schemeClr val="accent3">
            <a:shade val="50000"/>
            <a:hueOff val="628049"/>
            <a:satOff val="-59879"/>
            <a:lumOff val="445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273E0-0E57-8A43-A98A-2C1B81E3DB8C}">
      <dsp:nvSpPr>
        <dsp:cNvPr id="0" name=""/>
        <dsp:cNvSpPr/>
      </dsp:nvSpPr>
      <dsp:spPr>
        <a:xfrm>
          <a:off x="867355" y="555436"/>
          <a:ext cx="398582" cy="398582"/>
        </a:xfrm>
        <a:prstGeom prst="ellipse">
          <a:avLst/>
        </a:prstGeom>
        <a:solidFill>
          <a:schemeClr val="accent3">
            <a:shade val="50000"/>
            <a:hueOff val="706556"/>
            <a:satOff val="-67364"/>
            <a:lumOff val="500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7E8D1-4DB0-C548-93DE-7B6B12B4912A}">
      <dsp:nvSpPr>
        <dsp:cNvPr id="0" name=""/>
        <dsp:cNvSpPr/>
      </dsp:nvSpPr>
      <dsp:spPr>
        <a:xfrm>
          <a:off x="21032" y="1380059"/>
          <a:ext cx="155004" cy="155004"/>
        </a:xfrm>
        <a:prstGeom prst="ellipse">
          <a:avLst/>
        </a:prstGeom>
        <a:solidFill>
          <a:schemeClr val="accent3">
            <a:shade val="50000"/>
            <a:hueOff val="706556"/>
            <a:satOff val="-67364"/>
            <a:lumOff val="500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96DC8-234A-A645-A4C1-FA617381701A}">
      <dsp:nvSpPr>
        <dsp:cNvPr id="0" name=""/>
        <dsp:cNvSpPr/>
      </dsp:nvSpPr>
      <dsp:spPr>
        <a:xfrm>
          <a:off x="151235" y="1575364"/>
          <a:ext cx="243578" cy="243578"/>
        </a:xfrm>
        <a:prstGeom prst="ellipse">
          <a:avLst/>
        </a:prstGeom>
        <a:solidFill>
          <a:schemeClr val="accent3">
            <a:shade val="50000"/>
            <a:hueOff val="628049"/>
            <a:satOff val="-59879"/>
            <a:lumOff val="445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C5BC8-7F69-D044-A4D7-C9DF99881245}">
      <dsp:nvSpPr>
        <dsp:cNvPr id="0" name=""/>
        <dsp:cNvSpPr/>
      </dsp:nvSpPr>
      <dsp:spPr>
        <a:xfrm>
          <a:off x="476744" y="1748969"/>
          <a:ext cx="354295" cy="354295"/>
        </a:xfrm>
        <a:prstGeom prst="ellipse">
          <a:avLst/>
        </a:prstGeom>
        <a:solidFill>
          <a:schemeClr val="accent3">
            <a:shade val="50000"/>
            <a:hueOff val="549543"/>
            <a:satOff val="-52394"/>
            <a:lumOff val="389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823F4-9CBB-DF4B-BB41-E4CEB4A1D80B}">
      <dsp:nvSpPr>
        <dsp:cNvPr id="0" name=""/>
        <dsp:cNvSpPr/>
      </dsp:nvSpPr>
      <dsp:spPr>
        <a:xfrm>
          <a:off x="932457" y="2031077"/>
          <a:ext cx="155004" cy="155004"/>
        </a:xfrm>
        <a:prstGeom prst="ellipse">
          <a:avLst/>
        </a:prstGeom>
        <a:solidFill>
          <a:schemeClr val="accent3">
            <a:shade val="50000"/>
            <a:hueOff val="471037"/>
            <a:satOff val="-44909"/>
            <a:lumOff val="333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4E09F-D87F-E244-818B-6AF7B25D0F64}">
      <dsp:nvSpPr>
        <dsp:cNvPr id="0" name=""/>
        <dsp:cNvSpPr/>
      </dsp:nvSpPr>
      <dsp:spPr>
        <a:xfrm>
          <a:off x="1019260" y="1748969"/>
          <a:ext cx="243578" cy="243578"/>
        </a:xfrm>
        <a:prstGeom prst="ellipse">
          <a:avLst/>
        </a:prstGeom>
        <a:solidFill>
          <a:schemeClr val="accent3">
            <a:shade val="50000"/>
            <a:hueOff val="392531"/>
            <a:satOff val="-37424"/>
            <a:lumOff val="278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FE3F7-C2E9-7447-9F68-41D23E813233}">
      <dsp:nvSpPr>
        <dsp:cNvPr id="0" name=""/>
        <dsp:cNvSpPr/>
      </dsp:nvSpPr>
      <dsp:spPr>
        <a:xfrm>
          <a:off x="1236266" y="2052778"/>
          <a:ext cx="155004" cy="155004"/>
        </a:xfrm>
        <a:prstGeom prst="ellipse">
          <a:avLst/>
        </a:prstGeom>
        <a:solidFill>
          <a:schemeClr val="accent3">
            <a:shade val="50000"/>
            <a:hueOff val="314025"/>
            <a:satOff val="-29939"/>
            <a:lumOff val="222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3EBF5-3811-E14D-AE89-57CF191DCC63}">
      <dsp:nvSpPr>
        <dsp:cNvPr id="0" name=""/>
        <dsp:cNvSpPr/>
      </dsp:nvSpPr>
      <dsp:spPr>
        <a:xfrm>
          <a:off x="1431571" y="1705568"/>
          <a:ext cx="354295" cy="354295"/>
        </a:xfrm>
        <a:prstGeom prst="ellipse">
          <a:avLst/>
        </a:prstGeom>
        <a:solidFill>
          <a:schemeClr val="accent3">
            <a:shade val="50000"/>
            <a:hueOff val="235519"/>
            <a:satOff val="-22455"/>
            <a:lumOff val="166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CE610-CFBC-AD4B-A5EF-129C4D0FDF2A}">
      <dsp:nvSpPr>
        <dsp:cNvPr id="0" name=""/>
        <dsp:cNvSpPr/>
      </dsp:nvSpPr>
      <dsp:spPr>
        <a:xfrm>
          <a:off x="1908985" y="1618766"/>
          <a:ext cx="243578" cy="243578"/>
        </a:xfrm>
        <a:prstGeom prst="ellipse">
          <a:avLst/>
        </a:prstGeom>
        <a:solidFill>
          <a:schemeClr val="accent3">
            <a:shade val="50000"/>
            <a:hueOff val="157012"/>
            <a:satOff val="-14970"/>
            <a:lumOff val="111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F0D25-62C2-D94F-804F-9A017276CEB5}">
      <dsp:nvSpPr>
        <dsp:cNvPr id="0" name=""/>
        <dsp:cNvSpPr/>
      </dsp:nvSpPr>
      <dsp:spPr>
        <a:xfrm>
          <a:off x="2152563" y="598476"/>
          <a:ext cx="715354" cy="1365690"/>
        </a:xfrm>
        <a:prstGeom prst="chevron">
          <a:avLst>
            <a:gd name="adj" fmla="val 6231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3A569-8103-A149-B313-43F49C48DC4B}">
      <dsp:nvSpPr>
        <dsp:cNvPr id="0" name=""/>
        <dsp:cNvSpPr/>
      </dsp:nvSpPr>
      <dsp:spPr>
        <a:xfrm>
          <a:off x="2867918" y="599139"/>
          <a:ext cx="1950967" cy="1365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How do we make sense of data ?</a:t>
          </a:r>
        </a:p>
      </dsp:txBody>
      <dsp:txXfrm>
        <a:off x="2867918" y="599139"/>
        <a:ext cx="1950967" cy="1365677"/>
      </dsp:txXfrm>
    </dsp:sp>
    <dsp:sp modelId="{EE74476C-4594-4940-8926-19E045B713F9}">
      <dsp:nvSpPr>
        <dsp:cNvPr id="0" name=""/>
        <dsp:cNvSpPr/>
      </dsp:nvSpPr>
      <dsp:spPr>
        <a:xfrm>
          <a:off x="4818885" y="598476"/>
          <a:ext cx="715354" cy="1365690"/>
        </a:xfrm>
        <a:prstGeom prst="chevron">
          <a:avLst>
            <a:gd name="adj" fmla="val 62310"/>
          </a:avLst>
        </a:prstGeom>
        <a:solidFill>
          <a:schemeClr val="accent3">
            <a:shade val="90000"/>
            <a:hueOff val="789686"/>
            <a:satOff val="-71727"/>
            <a:lumOff val="47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10A4E-4717-454C-AF65-F1A80B2CC898}">
      <dsp:nvSpPr>
        <dsp:cNvPr id="0" name=""/>
        <dsp:cNvSpPr/>
      </dsp:nvSpPr>
      <dsp:spPr>
        <a:xfrm>
          <a:off x="5612278" y="485613"/>
          <a:ext cx="1658322" cy="1658322"/>
        </a:xfrm>
        <a:prstGeom prst="ellipse">
          <a:avLst/>
        </a:prstGeom>
        <a:solidFill>
          <a:schemeClr val="accent3">
            <a:shade val="50000"/>
            <a:hueOff val="78506"/>
            <a:satOff val="-7485"/>
            <a:lumOff val="55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GillSansMT"/>
            </a:rPr>
            <a:t>Big Data technology enable storage and analysis of higher volumes &amp; more types of data</a:t>
          </a:r>
          <a:endParaRPr lang="en-US" sz="900" kern="1200" dirty="0"/>
        </a:p>
      </dsp:txBody>
      <dsp:txXfrm>
        <a:off x="5855134" y="728469"/>
        <a:ext cx="1172610" cy="11726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12672-072A-654D-86AE-36FDA5C1E922}">
      <dsp:nvSpPr>
        <dsp:cNvPr id="0" name=""/>
        <dsp:cNvSpPr/>
      </dsp:nvSpPr>
      <dsp:spPr>
        <a:xfrm>
          <a:off x="1979021" y="1603"/>
          <a:ext cx="3963709" cy="36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Decision Tree Classifier </a:t>
          </a:r>
        </a:p>
      </dsp:txBody>
      <dsp:txXfrm>
        <a:off x="1979021" y="1603"/>
        <a:ext cx="3963709" cy="360337"/>
      </dsp:txXfrm>
    </dsp:sp>
    <dsp:sp modelId="{70235627-F8F7-EC42-9567-6BD96885F2D6}">
      <dsp:nvSpPr>
        <dsp:cNvPr id="0" name=""/>
        <dsp:cNvSpPr/>
      </dsp:nvSpPr>
      <dsp:spPr>
        <a:xfrm>
          <a:off x="1979021" y="3619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29C2B-47AF-484C-9FFC-CFBA527D785C}">
      <dsp:nvSpPr>
        <dsp:cNvPr id="0" name=""/>
        <dsp:cNvSpPr/>
      </dsp:nvSpPr>
      <dsp:spPr>
        <a:xfrm>
          <a:off x="2536142" y="3619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40954-57C2-344A-AB7C-52081A270E42}">
      <dsp:nvSpPr>
        <dsp:cNvPr id="0" name=""/>
        <dsp:cNvSpPr/>
      </dsp:nvSpPr>
      <dsp:spPr>
        <a:xfrm>
          <a:off x="3093704" y="3619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084AC-F1EF-1842-8B54-18B6271A4DD4}">
      <dsp:nvSpPr>
        <dsp:cNvPr id="0" name=""/>
        <dsp:cNvSpPr/>
      </dsp:nvSpPr>
      <dsp:spPr>
        <a:xfrm>
          <a:off x="3650825" y="3619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3CDA6-9353-654E-A021-59CF41335DC7}">
      <dsp:nvSpPr>
        <dsp:cNvPr id="0" name=""/>
        <dsp:cNvSpPr/>
      </dsp:nvSpPr>
      <dsp:spPr>
        <a:xfrm>
          <a:off x="4208387" y="3619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ADF1E-66ED-AC46-A8E2-5E0395534062}">
      <dsp:nvSpPr>
        <dsp:cNvPr id="0" name=""/>
        <dsp:cNvSpPr/>
      </dsp:nvSpPr>
      <dsp:spPr>
        <a:xfrm>
          <a:off x="4765509" y="3619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FF297-3362-D04E-86AE-1DCBC8B34010}">
      <dsp:nvSpPr>
        <dsp:cNvPr id="0" name=""/>
        <dsp:cNvSpPr/>
      </dsp:nvSpPr>
      <dsp:spPr>
        <a:xfrm>
          <a:off x="5323070" y="3619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48659-C82B-754C-A11F-48CFAA04BA9D}">
      <dsp:nvSpPr>
        <dsp:cNvPr id="0" name=""/>
        <dsp:cNvSpPr/>
      </dsp:nvSpPr>
      <dsp:spPr>
        <a:xfrm>
          <a:off x="2357919" y="624329"/>
          <a:ext cx="3257442" cy="2092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 Accuracy score : 0.991</a:t>
          </a:r>
        </a:p>
      </dsp:txBody>
      <dsp:txXfrm>
        <a:off x="2357919" y="624329"/>
        <a:ext cx="3257442" cy="209242"/>
      </dsp:txXfrm>
    </dsp:sp>
    <dsp:sp modelId="{7D73EC27-2D60-D742-87D2-5913043BA215}">
      <dsp:nvSpPr>
        <dsp:cNvPr id="0" name=""/>
        <dsp:cNvSpPr/>
      </dsp:nvSpPr>
      <dsp:spPr>
        <a:xfrm>
          <a:off x="1979021" y="1144402"/>
          <a:ext cx="3963709" cy="36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Random Forest Classifier</a:t>
          </a:r>
        </a:p>
      </dsp:txBody>
      <dsp:txXfrm>
        <a:off x="1979021" y="1144402"/>
        <a:ext cx="3963709" cy="360337"/>
      </dsp:txXfrm>
    </dsp:sp>
    <dsp:sp modelId="{B485136B-3A96-3F4B-9879-3BA513871B23}">
      <dsp:nvSpPr>
        <dsp:cNvPr id="0" name=""/>
        <dsp:cNvSpPr/>
      </dsp:nvSpPr>
      <dsp:spPr>
        <a:xfrm>
          <a:off x="1979021" y="15047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D036D-E29F-A74A-BEFE-BED0EDF5A08F}">
      <dsp:nvSpPr>
        <dsp:cNvPr id="0" name=""/>
        <dsp:cNvSpPr/>
      </dsp:nvSpPr>
      <dsp:spPr>
        <a:xfrm>
          <a:off x="2536142" y="15047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9E8ED-37AF-6544-B8EB-39BDABFA3260}">
      <dsp:nvSpPr>
        <dsp:cNvPr id="0" name=""/>
        <dsp:cNvSpPr/>
      </dsp:nvSpPr>
      <dsp:spPr>
        <a:xfrm>
          <a:off x="3093704" y="15047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5E5C3-495F-3C4E-B606-CDE9FD00FCEB}">
      <dsp:nvSpPr>
        <dsp:cNvPr id="0" name=""/>
        <dsp:cNvSpPr/>
      </dsp:nvSpPr>
      <dsp:spPr>
        <a:xfrm>
          <a:off x="3650825" y="15047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E7A8A-16CC-4A43-84CB-D12A313EB9B3}">
      <dsp:nvSpPr>
        <dsp:cNvPr id="0" name=""/>
        <dsp:cNvSpPr/>
      </dsp:nvSpPr>
      <dsp:spPr>
        <a:xfrm>
          <a:off x="4208387" y="15047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0871A-F240-B14E-BFC0-CBFFA5617F74}">
      <dsp:nvSpPr>
        <dsp:cNvPr id="0" name=""/>
        <dsp:cNvSpPr/>
      </dsp:nvSpPr>
      <dsp:spPr>
        <a:xfrm>
          <a:off x="4765509" y="15047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AC4AB-382C-B74B-AFF5-E2901A9F48C8}">
      <dsp:nvSpPr>
        <dsp:cNvPr id="0" name=""/>
        <dsp:cNvSpPr/>
      </dsp:nvSpPr>
      <dsp:spPr>
        <a:xfrm>
          <a:off x="5323070" y="1504740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F9F3E-691C-3549-90B3-001E4E054BA5}">
      <dsp:nvSpPr>
        <dsp:cNvPr id="0" name=""/>
        <dsp:cNvSpPr/>
      </dsp:nvSpPr>
      <dsp:spPr>
        <a:xfrm>
          <a:off x="2381368" y="1700242"/>
          <a:ext cx="3210544" cy="343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Accuracy Score : 0.994</a:t>
          </a:r>
        </a:p>
      </dsp:txBody>
      <dsp:txXfrm>
        <a:off x="2381368" y="1700242"/>
        <a:ext cx="3210544" cy="343016"/>
      </dsp:txXfrm>
    </dsp:sp>
    <dsp:sp modelId="{2B3B9947-6640-E543-85EC-FB375F4109DE}">
      <dsp:nvSpPr>
        <dsp:cNvPr id="0" name=""/>
        <dsp:cNvSpPr/>
      </dsp:nvSpPr>
      <dsp:spPr>
        <a:xfrm>
          <a:off x="1979021" y="2287202"/>
          <a:ext cx="3963709" cy="36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K Nearest Neighbor </a:t>
          </a:r>
        </a:p>
      </dsp:txBody>
      <dsp:txXfrm>
        <a:off x="1979021" y="2287202"/>
        <a:ext cx="3963709" cy="360337"/>
      </dsp:txXfrm>
    </dsp:sp>
    <dsp:sp modelId="{424D9596-C196-E14F-A01E-89AE932C2EBC}">
      <dsp:nvSpPr>
        <dsp:cNvPr id="0" name=""/>
        <dsp:cNvSpPr/>
      </dsp:nvSpPr>
      <dsp:spPr>
        <a:xfrm>
          <a:off x="1979021" y="26475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273C-E35F-F84A-B89D-0099E346D45D}">
      <dsp:nvSpPr>
        <dsp:cNvPr id="0" name=""/>
        <dsp:cNvSpPr/>
      </dsp:nvSpPr>
      <dsp:spPr>
        <a:xfrm>
          <a:off x="2536142" y="26475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FC322-FBCE-8247-B883-C95EDC228734}">
      <dsp:nvSpPr>
        <dsp:cNvPr id="0" name=""/>
        <dsp:cNvSpPr/>
      </dsp:nvSpPr>
      <dsp:spPr>
        <a:xfrm>
          <a:off x="3093704" y="26475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47D7D-A2FD-C04F-A046-D15E6F8A8B53}">
      <dsp:nvSpPr>
        <dsp:cNvPr id="0" name=""/>
        <dsp:cNvSpPr/>
      </dsp:nvSpPr>
      <dsp:spPr>
        <a:xfrm>
          <a:off x="3650825" y="26475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42204-6A81-CF44-82D8-E03454AD3AE2}">
      <dsp:nvSpPr>
        <dsp:cNvPr id="0" name=""/>
        <dsp:cNvSpPr/>
      </dsp:nvSpPr>
      <dsp:spPr>
        <a:xfrm>
          <a:off x="4208387" y="26475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AF602-A791-B542-8B21-6F632545DBFB}">
      <dsp:nvSpPr>
        <dsp:cNvPr id="0" name=""/>
        <dsp:cNvSpPr/>
      </dsp:nvSpPr>
      <dsp:spPr>
        <a:xfrm>
          <a:off x="4765509" y="26475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D89C9-D032-2F49-83A2-B1E4151BE509}">
      <dsp:nvSpPr>
        <dsp:cNvPr id="0" name=""/>
        <dsp:cNvSpPr/>
      </dsp:nvSpPr>
      <dsp:spPr>
        <a:xfrm>
          <a:off x="5323070" y="26475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2AB4A-BBA1-8643-8FE5-B5B54DE70B52}">
      <dsp:nvSpPr>
        <dsp:cNvPr id="0" name=""/>
        <dsp:cNvSpPr/>
      </dsp:nvSpPr>
      <dsp:spPr>
        <a:xfrm>
          <a:off x="2275847" y="2875596"/>
          <a:ext cx="3257442" cy="3013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Accuracy score : 0.983 for k=7</a:t>
          </a:r>
        </a:p>
      </dsp:txBody>
      <dsp:txXfrm>
        <a:off x="2275847" y="2875596"/>
        <a:ext cx="3257442" cy="301347"/>
      </dsp:txXfrm>
    </dsp:sp>
    <dsp:sp modelId="{6F89AA8A-9A3E-F948-831E-069EE6FAEC43}">
      <dsp:nvSpPr>
        <dsp:cNvPr id="0" name=""/>
        <dsp:cNvSpPr/>
      </dsp:nvSpPr>
      <dsp:spPr>
        <a:xfrm>
          <a:off x="1979021" y="3430001"/>
          <a:ext cx="3963709" cy="36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Deep Learning / Neural Network</a:t>
          </a:r>
        </a:p>
      </dsp:txBody>
      <dsp:txXfrm>
        <a:off x="1979021" y="3430001"/>
        <a:ext cx="3963709" cy="360337"/>
      </dsp:txXfrm>
    </dsp:sp>
    <dsp:sp modelId="{ABA2486D-B492-9B46-9253-31641BA3F558}">
      <dsp:nvSpPr>
        <dsp:cNvPr id="0" name=""/>
        <dsp:cNvSpPr/>
      </dsp:nvSpPr>
      <dsp:spPr>
        <a:xfrm>
          <a:off x="1979021" y="37903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BA130-E5B6-6346-B534-D3B0F1408634}">
      <dsp:nvSpPr>
        <dsp:cNvPr id="0" name=""/>
        <dsp:cNvSpPr/>
      </dsp:nvSpPr>
      <dsp:spPr>
        <a:xfrm>
          <a:off x="2536142" y="37903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6CC97-7D04-9341-9393-1EFFCF050A37}">
      <dsp:nvSpPr>
        <dsp:cNvPr id="0" name=""/>
        <dsp:cNvSpPr/>
      </dsp:nvSpPr>
      <dsp:spPr>
        <a:xfrm>
          <a:off x="3093704" y="37903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5B010-9920-A94A-9E93-F795217D6A0D}">
      <dsp:nvSpPr>
        <dsp:cNvPr id="0" name=""/>
        <dsp:cNvSpPr/>
      </dsp:nvSpPr>
      <dsp:spPr>
        <a:xfrm>
          <a:off x="3650825" y="37903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7792D-BEB5-7445-B562-44F9DD843886}">
      <dsp:nvSpPr>
        <dsp:cNvPr id="0" name=""/>
        <dsp:cNvSpPr/>
      </dsp:nvSpPr>
      <dsp:spPr>
        <a:xfrm>
          <a:off x="4208387" y="37903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79EF1-CA61-C04D-AD6B-2B13E7D69F65}">
      <dsp:nvSpPr>
        <dsp:cNvPr id="0" name=""/>
        <dsp:cNvSpPr/>
      </dsp:nvSpPr>
      <dsp:spPr>
        <a:xfrm>
          <a:off x="4765509" y="37903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DFF4B-FBE3-A04E-BED5-519EC6FF0B5F}">
      <dsp:nvSpPr>
        <dsp:cNvPr id="0" name=""/>
        <dsp:cNvSpPr/>
      </dsp:nvSpPr>
      <dsp:spPr>
        <a:xfrm>
          <a:off x="5323070" y="3790339"/>
          <a:ext cx="927508" cy="734020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747F5-7C21-B94A-98F8-ECD16BDE9912}">
      <dsp:nvSpPr>
        <dsp:cNvPr id="0" name=""/>
        <dsp:cNvSpPr/>
      </dsp:nvSpPr>
      <dsp:spPr>
        <a:xfrm>
          <a:off x="2439990" y="4032333"/>
          <a:ext cx="3093299" cy="2500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 Accuracy Score : 0.985</a:t>
          </a:r>
        </a:p>
      </dsp:txBody>
      <dsp:txXfrm>
        <a:off x="2439990" y="4032333"/>
        <a:ext cx="3093299" cy="250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E9DE8-49BA-4C9F-BB0E-DC59EB6442A9}" type="datetimeFigureOut">
              <a:rPr lang="en-US" smtClean="0"/>
              <a:t>7/26/18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F777A-D5A8-494C-97D3-74F220883F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98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0568A58-25BF-4ED8-BF3A-372FEB996820}" type="datetimeFigureOut">
              <a:rPr lang="en-US" smtClean="0"/>
              <a:pPr/>
              <a:t>7/26/18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956B978-5561-43A9-995A-DAC25F8E4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7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6B978-5561-43A9-995A-DAC25F8E465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7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6B978-5561-43A9-995A-DAC25F8E46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0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6B978-5561-43A9-995A-DAC25F8E46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5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35A78-1A69-48B4-9103-531156B5117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2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6B978-5561-43A9-995A-DAC25F8E46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44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6B978-5561-43A9-995A-DAC25F8E465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1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6B978-5561-43A9-995A-DAC25F8E46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09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6B978-5561-43A9-995A-DAC25F8E46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1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6B978-5561-43A9-995A-DAC25F8E46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218" y="1623297"/>
            <a:ext cx="5448300" cy="1831975"/>
          </a:xfrm>
        </p:spPr>
        <p:txBody>
          <a:bodyPr>
            <a:noAutofit/>
          </a:bodyPr>
          <a:lstStyle>
            <a:lvl1pPr algn="l">
              <a:defRPr lang="en-US" sz="2800" b="1" kern="1200" dirty="0">
                <a:solidFill>
                  <a:srgbClr val="005A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833409" y="4201087"/>
            <a:ext cx="3547077" cy="23177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 b="0" i="1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600"/>
              </a:spcBef>
              <a:buFontTx/>
              <a:buNone/>
              <a:defRPr sz="1400">
                <a:solidFill>
                  <a:schemeClr val="tx2"/>
                </a:solidFill>
              </a:defRPr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7832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 userDrawn="1"/>
        </p:nvSpPr>
        <p:spPr>
          <a:xfrm>
            <a:off x="1618372" y="1851784"/>
            <a:ext cx="6254065" cy="3815591"/>
          </a:xfrm>
          <a:prstGeom prst="roundRect">
            <a:avLst>
              <a:gd name="adj" fmla="val 417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AEAEA"/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reflection stA="50000" endPos="20000" dist="38100" dir="5400000" sy="-100000" algn="bl" rotWithShape="0"/>
          </a:effectLst>
        </p:spPr>
        <p:txBody>
          <a:bodyPr rtlCol="0" anchor="ctr">
            <a:noAutofit/>
          </a:bodyPr>
          <a:lstStyle/>
          <a:p>
            <a:pPr marL="0" marR="0" lvl="0" indent="0" algn="ctr" defTabSz="4571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363" y="2725550"/>
            <a:ext cx="5754687" cy="1220076"/>
          </a:xfrm>
        </p:spPr>
        <p:txBody>
          <a:bodyPr anchor="b">
            <a:noAutofit/>
          </a:bodyPr>
          <a:lstStyle>
            <a:lvl1pPr algn="l">
              <a:defRPr lang="en-US" sz="2800" b="1" kern="1200" dirty="0" smtClean="0">
                <a:solidFill>
                  <a:srgbClr val="005A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3888" y="3867416"/>
            <a:ext cx="5754687" cy="1247228"/>
          </a:xfrm>
        </p:spPr>
        <p:txBody>
          <a:bodyPr anchor="t">
            <a:noAutofit/>
          </a:bodyPr>
          <a:lstStyle>
            <a:lvl1pPr marL="0" indent="0">
              <a:buNone/>
              <a:defRPr lang="en-US" sz="2000" kern="1200" dirty="0" smtClean="0">
                <a:solidFill>
                  <a:srgbClr val="6CB1D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426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GL left side logo 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/>
          </p:cNvSpPr>
          <p:nvPr userDrawn="1"/>
        </p:nvSpPr>
        <p:spPr>
          <a:xfrm>
            <a:off x="-12330" y="0"/>
            <a:ext cx="918972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29" tIns="45714" rIns="91429" bIns="45714" rtlCol="0" anchor="ctr">
            <a:noAutofit/>
          </a:bodyPr>
          <a:lstStyle/>
          <a:p>
            <a:pPr marL="0" marR="0" lvl="0" indent="0" algn="ctr" defTabSz="4571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6774"/>
            <a:ext cx="8229600" cy="452596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307587" y="6436172"/>
            <a:ext cx="835572" cy="42687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3E142A-3C00-4127-85D6-84DE39FD85BE}" type="slidenum">
              <a:rPr lang="en-US" sz="800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2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GL 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49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GL 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69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GL right side logo no box">
    <p:bg>
      <p:bgPr>
        <a:solidFill>
          <a:srgbClr val="C3E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307587" y="6436172"/>
            <a:ext cx="835572" cy="42687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3E142A-3C00-4127-85D6-84DE39FD85BE}" type="slidenum">
              <a:rPr lang="en-US" sz="800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805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9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GL right side logo no box">
    <p:bg>
      <p:bgPr>
        <a:solidFill>
          <a:srgbClr val="C3E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307587" y="6436172"/>
            <a:ext cx="835572" cy="42687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3E142A-3C00-4127-85D6-84DE39FD85BE}" type="slidenum">
              <a:rPr lang="en-US" sz="800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80576" cy="6858000"/>
          </a:xfrm>
          <a:prstGeom prst="rect">
            <a:avLst/>
          </a:prstGeom>
          <a:solidFill>
            <a:srgbClr val="C3E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6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L right side logo 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569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No GL right side logo n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64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330" y="0"/>
            <a:ext cx="918972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29" tIns="45714" rIns="91429" bIns="45714" rtlCol="0" anchor="ctr">
            <a:noAutofit/>
          </a:bodyPr>
          <a:lstStyle/>
          <a:p>
            <a:pPr marL="0" marR="0" lvl="0" indent="0" algn="ctr" defTabSz="4571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325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417" y="141449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-31538" y="6436172"/>
            <a:ext cx="835572" cy="42687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3E142A-3C00-4127-85D6-84DE39FD85BE}" type="slidenum">
              <a:rPr lang="en-US" sz="800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5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85" r:id="rId3"/>
    <p:sldLayoutId id="2147483682" r:id="rId4"/>
    <p:sldLayoutId id="2147483676" r:id="rId5"/>
    <p:sldLayoutId id="2147483706" r:id="rId6"/>
    <p:sldLayoutId id="2147483684" r:id="rId7"/>
    <p:sldLayoutId id="2147483678" r:id="rId8"/>
    <p:sldLayoutId id="2147483705" r:id="rId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lang="en-US" sz="2800" b="1" kern="1200" dirty="0">
          <a:solidFill>
            <a:srgbClr val="18723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6538" indent="-236538" algn="l" defTabSz="914400" rtl="0" eaLnBrk="1" latinLnBrk="0" hangingPunct="1">
        <a:spcBef>
          <a:spcPct val="20000"/>
        </a:spcBef>
        <a:buClr>
          <a:srgbClr val="94A33F"/>
        </a:buClr>
        <a:buFont typeface="Arial" panose="020B0604020202020204" pitchFamily="34" charset="0"/>
        <a:buChar char="•"/>
        <a:defRPr lang="en-US" sz="2400" b="1" kern="1200" dirty="0" smtClean="0">
          <a:solidFill>
            <a:srgbClr val="005A8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457200" indent="-220663" algn="l" defTabSz="914400" rtl="0" eaLnBrk="1" latinLnBrk="0" hangingPunct="1">
        <a:spcBef>
          <a:spcPct val="20000"/>
        </a:spcBef>
        <a:buClr>
          <a:srgbClr val="94A33F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30238" indent="-173038" algn="l" defTabSz="914400" rtl="0" eaLnBrk="1" latinLnBrk="0" hangingPunct="1">
        <a:spcBef>
          <a:spcPct val="20000"/>
        </a:spcBef>
        <a:buClr>
          <a:srgbClr val="94A33F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03275" indent="-173038" algn="l" defTabSz="914400" rtl="0" eaLnBrk="1" latinLnBrk="0" hangingPunct="1">
        <a:spcBef>
          <a:spcPct val="20000"/>
        </a:spcBef>
        <a:buClr>
          <a:srgbClr val="94A33F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77900" indent="-174625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diagramDrawing" Target="../diagrams/drawing2.xml"/><Relationship Id="rId18" Type="http://schemas.openxmlformats.org/officeDocument/2006/relationships/diagramColors" Target="../diagrams/colors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1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diagramData" Target="../diagrams/data3.xml"/><Relationship Id="rId10" Type="http://schemas.openxmlformats.org/officeDocument/2006/relationships/diagramLayout" Target="../diagrams/layout2.xml"/><Relationship Id="rId19" Type="http://schemas.microsoft.com/office/2007/relationships/diagramDrawing" Target="../diagrams/drawing3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orbes.com/sites/quora/2015/12/31/the-top-10-security-breaches-of-2015/#50a77d2140d6" TargetMode="External"/><Relationship Id="rId4" Type="http://schemas.openxmlformats.org/officeDocument/2006/relationships/hyperlink" Target="http://web.stanford.edu/class/cs259d/lectures/Session1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9" Type="http://schemas.openxmlformats.org/officeDocument/2006/relationships/image" Target="../media/image32.png"/><Relationship Id="rId21" Type="http://schemas.openxmlformats.org/officeDocument/2006/relationships/image" Target="../media/image14.png"/><Relationship Id="rId34" Type="http://schemas.openxmlformats.org/officeDocument/2006/relationships/image" Target="../media/image27.jpeg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png"/><Relationship Id="rId41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37" Type="http://schemas.openxmlformats.org/officeDocument/2006/relationships/image" Target="../media/image30.png"/><Relationship Id="rId40" Type="http://schemas.openxmlformats.org/officeDocument/2006/relationships/image" Target="../media/image33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36" Type="http://schemas.openxmlformats.org/officeDocument/2006/relationships/image" Target="../media/image29.jpg"/><Relationship Id="rId10" Type="http://schemas.openxmlformats.org/officeDocument/2006/relationships/diagramQuickStyle" Target="../diagrams/quickStyle5.xml"/><Relationship Id="rId19" Type="http://schemas.openxmlformats.org/officeDocument/2006/relationships/image" Target="../media/image12.png"/><Relationship Id="rId31" Type="http://schemas.openxmlformats.org/officeDocument/2006/relationships/image" Target="../media/image24.png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jpeg"/><Relationship Id="rId35" Type="http://schemas.openxmlformats.org/officeDocument/2006/relationships/image" Target="../media/image28.png"/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12" Type="http://schemas.microsoft.com/office/2007/relationships/diagramDrawing" Target="../diagrams/drawing5.xm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33" Type="http://schemas.openxmlformats.org/officeDocument/2006/relationships/image" Target="../media/image26.jpg"/><Relationship Id="rId38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05C379D-5C45-F740-B85B-61CD449CA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877744"/>
              </p:ext>
            </p:extLst>
          </p:nvPr>
        </p:nvGraphicFramePr>
        <p:xfrm>
          <a:off x="178504" y="792092"/>
          <a:ext cx="4451738" cy="1182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487413" y="3884449"/>
            <a:ext cx="3547077" cy="2317750"/>
          </a:xfrm>
        </p:spPr>
        <p:txBody>
          <a:bodyPr>
            <a:noAutofit/>
          </a:bodyPr>
          <a:lstStyle/>
          <a:p>
            <a:r>
              <a:rPr lang="en-US" sz="1800" dirty="0"/>
              <a:t>Presented by</a:t>
            </a:r>
          </a:p>
          <a:p>
            <a:pPr lvl="0">
              <a:spcBef>
                <a:spcPts val="300"/>
              </a:spcBef>
              <a:buClrTx/>
            </a:pPr>
            <a:r>
              <a:rPr lang="en-US" sz="1800" i="0" dirty="0">
                <a:solidFill>
                  <a:schemeClr val="tx2"/>
                </a:solidFill>
              </a:rPr>
              <a:t>John </a:t>
            </a:r>
            <a:r>
              <a:rPr lang="en-US" sz="1800" i="0" dirty="0" err="1">
                <a:solidFill>
                  <a:schemeClr val="tx2"/>
                </a:solidFill>
              </a:rPr>
              <a:t>JayaChandran</a:t>
            </a:r>
            <a:endParaRPr lang="en-US" sz="1800" i="0" dirty="0">
              <a:solidFill>
                <a:schemeClr val="tx2"/>
              </a:solidFill>
            </a:endParaRPr>
          </a:p>
          <a:p>
            <a:pPr lvl="0">
              <a:spcBef>
                <a:spcPts val="300"/>
              </a:spcBef>
              <a:buClrTx/>
            </a:pPr>
            <a:r>
              <a:rPr lang="en-US" sz="1800" i="0" dirty="0" err="1">
                <a:solidFill>
                  <a:schemeClr val="tx2"/>
                </a:solidFill>
              </a:rPr>
              <a:t>Prabhakar</a:t>
            </a:r>
            <a:r>
              <a:rPr lang="en-US" sz="1800" i="0" dirty="0">
                <a:solidFill>
                  <a:schemeClr val="tx2"/>
                </a:solidFill>
              </a:rPr>
              <a:t> </a:t>
            </a:r>
            <a:r>
              <a:rPr lang="en-US" sz="1800" i="0" dirty="0" err="1">
                <a:solidFill>
                  <a:schemeClr val="tx2"/>
                </a:solidFill>
              </a:rPr>
              <a:t>Muriki</a:t>
            </a:r>
            <a:endParaRPr lang="en-US" sz="1800" i="0" dirty="0">
              <a:solidFill>
                <a:schemeClr val="tx2"/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82468" y="2808304"/>
            <a:ext cx="3452523" cy="374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99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26, 2018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13055" b="-4"/>
          <a:stretch/>
        </p:blipFill>
        <p:spPr bwMode="auto">
          <a:xfrm>
            <a:off x="-19050" y="3386160"/>
            <a:ext cx="4694682" cy="15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DCB9C-27BE-D049-9757-182A51F1A45E}"/>
              </a:ext>
            </a:extLst>
          </p:cNvPr>
          <p:cNvSpPr txBox="1"/>
          <p:nvPr/>
        </p:nvSpPr>
        <p:spPr>
          <a:xfrm>
            <a:off x="2131659" y="269078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14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91F3033-1419-8549-B268-A17DC10C8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496471"/>
              </p:ext>
            </p:extLst>
          </p:nvPr>
        </p:nvGraphicFramePr>
        <p:xfrm>
          <a:off x="2434517" y="2684958"/>
          <a:ext cx="0" cy="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object 10">
            <a:extLst>
              <a:ext uri="{FF2B5EF4-FFF2-40B4-BE49-F238E27FC236}">
                <a16:creationId xmlns:a16="http://schemas.microsoft.com/office/drawing/2014/main" id="{3CE57B51-8129-FE41-BD72-BD941E621023}"/>
              </a:ext>
            </a:extLst>
          </p:cNvPr>
          <p:cNvSpPr/>
          <p:nvPr/>
        </p:nvSpPr>
        <p:spPr>
          <a:xfrm>
            <a:off x="4675631" y="0"/>
            <a:ext cx="4509137" cy="52883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A4C60E7-FDD8-584B-8816-9F2A9B634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062947"/>
              </p:ext>
            </p:extLst>
          </p:nvPr>
        </p:nvGraphicFramePr>
        <p:xfrm>
          <a:off x="1118246" y="4548703"/>
          <a:ext cx="2015175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D08DE837-20E2-D04B-9CAD-8A00F22610C6}"/>
              </a:ext>
            </a:extLst>
          </p:cNvPr>
          <p:cNvSpPr/>
          <p:nvPr/>
        </p:nvSpPr>
        <p:spPr>
          <a:xfrm rot="10800000">
            <a:off x="75714" y="4438042"/>
            <a:ext cx="1490995" cy="1110217"/>
          </a:xfrm>
          <a:prstGeom prst="rightArrow">
            <a:avLst/>
          </a:prstGeom>
          <a:solidFill>
            <a:schemeClr val="accent3">
              <a:tint val="40000"/>
              <a:hueOff val="0"/>
              <a:satOff val="0"/>
              <a:lumOff val="0"/>
              <a:alpha val="35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4821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80DC-7C6B-0C46-8032-1420D6E5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38"/>
            <a:ext cx="8229600" cy="1143000"/>
          </a:xfrm>
        </p:spPr>
        <p:txBody>
          <a:bodyPr/>
          <a:lstStyle/>
          <a:p>
            <a:r>
              <a:rPr lang="en-US" dirty="0"/>
              <a:t>Accuracy Score Vs ML Classifier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7EE79B-244F-674A-BE1C-558AAC89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95138"/>
            <a:ext cx="9015046" cy="63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2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845" y="1974228"/>
            <a:ext cx="5754687" cy="885456"/>
          </a:xfrm>
        </p:spPr>
        <p:txBody>
          <a:bodyPr/>
          <a:lstStyle/>
          <a:p>
            <a:r>
              <a:rPr lang="en-US" dirty="0"/>
              <a:t>Citations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13055" b="-4"/>
          <a:stretch/>
        </p:blipFill>
        <p:spPr bwMode="auto">
          <a:xfrm>
            <a:off x="1785452" y="2859684"/>
            <a:ext cx="5760720" cy="9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CAFBE-9E9C-CA4F-9292-ABCB88003266}"/>
              </a:ext>
            </a:extLst>
          </p:cNvPr>
          <p:cNvSpPr txBox="1"/>
          <p:nvPr/>
        </p:nvSpPr>
        <p:spPr>
          <a:xfrm>
            <a:off x="1904515" y="350617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http://web.stanford.edu/class/cs259d/lectures/Session1.pdf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https://www.forbes.com/sites/quora/2015/12/31/</a:t>
            </a:r>
            <a:r>
              <a:rPr lang="en-US" sz="600" dirty="0">
                <a:hlinkClick r:id="rId5"/>
              </a:rPr>
              <a:t>the-top-10-security-breaches-of-2015</a:t>
            </a:r>
            <a:r>
              <a:rPr lang="en-US" sz="1100" dirty="0">
                <a:hlinkClick r:id="rId5"/>
              </a:rPr>
              <a:t>/#50a77d2140d6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/defcom17/NSL_KDD</a:t>
            </a:r>
          </a:p>
        </p:txBody>
      </p:sp>
    </p:spTree>
    <p:extLst>
      <p:ext uri="{BB962C8B-B14F-4D97-AF65-F5344CB8AC3E}">
        <p14:creationId xmlns:p14="http://schemas.microsoft.com/office/powerpoint/2010/main" val="2515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263" y="2725550"/>
            <a:ext cx="5754687" cy="1220076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13055" b="-4"/>
          <a:stretch/>
        </p:blipFill>
        <p:spPr bwMode="auto">
          <a:xfrm>
            <a:off x="1872815" y="4121903"/>
            <a:ext cx="5760720" cy="9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68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58135" y="1552813"/>
            <a:ext cx="8107292" cy="3560837"/>
            <a:chOff x="597046" y="4745235"/>
            <a:chExt cx="8138826" cy="3560836"/>
          </a:xfrm>
        </p:grpSpPr>
        <p:sp>
          <p:nvSpPr>
            <p:cNvPr id="21" name="Round Same Side Corner Rectangle 5"/>
            <p:cNvSpPr/>
            <p:nvPr/>
          </p:nvSpPr>
          <p:spPr>
            <a:xfrm rot="10800000" flipV="1">
              <a:off x="597046" y="4854200"/>
              <a:ext cx="8138826" cy="3451871"/>
            </a:xfrm>
            <a:prstGeom prst="roundRect">
              <a:avLst>
                <a:gd name="adj" fmla="val 9017"/>
              </a:avLst>
            </a:prstGeom>
            <a:solidFill>
              <a:srgbClr val="FFFFFF"/>
            </a:solidFill>
            <a:ln>
              <a:solidFill>
                <a:srgbClr val="FF9B0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548640" numCol="2" rtlCol="0" anchor="ctr">
              <a:noAutofit/>
            </a:bodyPr>
            <a:lstStyle/>
            <a:p>
              <a:pPr marL="976313">
                <a:spcBef>
                  <a:spcPts val="600"/>
                </a:spcBef>
                <a:spcAft>
                  <a:spcPts val="1200"/>
                </a:spcAft>
                <a:buClr>
                  <a:srgbClr val="739600"/>
                </a:buClr>
                <a:buSzPct val="100000"/>
                <a:defRPr/>
              </a:pPr>
              <a:endParaRPr lang="en-US" sz="1600" kern="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AutoShape 10"/>
            <p:cNvSpPr>
              <a:spLocks noChangeArrowheads="1"/>
            </p:cNvSpPr>
            <p:nvPr/>
          </p:nvSpPr>
          <p:spPr bwMode="auto">
            <a:xfrm>
              <a:off x="597712" y="4745235"/>
              <a:ext cx="8138160" cy="448056"/>
            </a:xfrm>
            <a:prstGeom prst="round2SameRect">
              <a:avLst/>
            </a:prstGeom>
            <a:solidFill>
              <a:schemeClr val="accent3"/>
            </a:solidFill>
            <a:ln w="9525">
              <a:solidFill>
                <a:srgbClr val="FF9609"/>
              </a:solidFill>
            </a:ln>
          </p:spPr>
          <p:txBody>
            <a:bodyPr anchor="ctr">
              <a:noAutofit/>
            </a:bodyPr>
            <a:lstStyle/>
            <a:p>
              <a:pPr algn="ctr">
                <a:spcBef>
                  <a:spcPct val="20000"/>
                </a:spcBef>
                <a:buClr>
                  <a:srgbClr val="FFFFFF"/>
                </a:buClr>
              </a:pPr>
              <a:endParaRPr lang="en-US" b="1" dirty="0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pic>
        <p:nvPicPr>
          <p:cNvPr id="8" name="Picture 2" descr="/var/folders/t0/zdfckncs1qx10f3kl1lq8mhw0000gn/T/com.microsoft.Powerpoint/WebArchiveCopyPasteTempFiles/p256">
            <a:extLst>
              <a:ext uri="{FF2B5EF4-FFF2-40B4-BE49-F238E27FC236}">
                <a16:creationId xmlns:a16="http://schemas.microsoft.com/office/drawing/2014/main" id="{E51F4410-DA09-764E-938C-285742F5B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4" y="2047872"/>
            <a:ext cx="2297981" cy="45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8496CF-F779-D840-A639-F5D0808C0ED4}"/>
              </a:ext>
            </a:extLst>
          </p:cNvPr>
          <p:cNvSpPr/>
          <p:nvPr/>
        </p:nvSpPr>
        <p:spPr>
          <a:xfrm>
            <a:off x="2265615" y="2917926"/>
            <a:ext cx="55446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“There are only two types of companies: those that have been hacked, and those that will be.Even that is merging into one category: those that have been hacked and will be again.”</a:t>
            </a:r>
            <a:endParaRPr lang="en-US" sz="1600" dirty="0"/>
          </a:p>
          <a:p>
            <a:r>
              <a:rPr lang="en-US" dirty="0"/>
              <a:t>Robert Mueller FBI Director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170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J's Wholesale Cl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349" y="2119472"/>
            <a:ext cx="744532" cy="6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 Same Side Corner Rectangle 5">
            <a:extLst>
              <a:ext uri="{FF2B5EF4-FFF2-40B4-BE49-F238E27FC236}">
                <a16:creationId xmlns:a16="http://schemas.microsoft.com/office/drawing/2014/main" id="{77F30AB1-3DB8-5E41-8321-B26390C0C787}"/>
              </a:ext>
            </a:extLst>
          </p:cNvPr>
          <p:cNvSpPr/>
          <p:nvPr/>
        </p:nvSpPr>
        <p:spPr>
          <a:xfrm rot="10800000" flipV="1">
            <a:off x="905833" y="1239808"/>
            <a:ext cx="4112244" cy="3955393"/>
          </a:xfrm>
          <a:prstGeom prst="roundRect">
            <a:avLst>
              <a:gd name="adj" fmla="val 9017"/>
            </a:avLst>
          </a:prstGeom>
          <a:solidFill>
            <a:srgbClr val="FFFFFF"/>
          </a:solidFill>
          <a:ln w="952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" tIns="548640" rIns="45720" rtlCol="0" anchor="t">
            <a:noAutofit/>
          </a:bodyPr>
          <a:lstStyle/>
          <a:p>
            <a:pPr marL="176213" indent="-176213">
              <a:spcAft>
                <a:spcPts val="1200"/>
              </a:spcAft>
              <a:buClr>
                <a:schemeClr val="accent3"/>
              </a:buClr>
              <a:buSzPct val="100000"/>
              <a:buFont typeface="Arial" pitchFamily="34" charset="0"/>
              <a:buChar char="•"/>
              <a:defRPr/>
            </a:pPr>
            <a:endParaRPr lang="en-US" sz="16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D614C91-9DCB-0C48-B25D-C67D8666F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04626"/>
              </p:ext>
            </p:extLst>
          </p:nvPr>
        </p:nvGraphicFramePr>
        <p:xfrm>
          <a:off x="2114185" y="1239807"/>
          <a:ext cx="5940690" cy="4572000"/>
        </p:xfrm>
        <a:graphic>
          <a:graphicData uri="http://schemas.openxmlformats.org/drawingml/2006/table">
            <a:tbl>
              <a:tblPr/>
              <a:tblGrid>
                <a:gridCol w="2970345">
                  <a:extLst>
                    <a:ext uri="{9D8B030D-6E8A-4147-A177-3AD203B41FA5}">
                      <a16:colId xmlns:a16="http://schemas.microsoft.com/office/drawing/2014/main" val="2647304647"/>
                    </a:ext>
                  </a:extLst>
                </a:gridCol>
                <a:gridCol w="2970345">
                  <a:extLst>
                    <a:ext uri="{9D8B030D-6E8A-4147-A177-3AD203B41FA5}">
                      <a16:colId xmlns:a16="http://schemas.microsoft.com/office/drawing/2014/main" val="3754123452"/>
                    </a:ext>
                  </a:extLst>
                </a:gridCol>
              </a:tblGrid>
              <a:tr h="590447"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2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anchor="ctr">
                    <a:lnL w="752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752173"/>
                  </a:ext>
                </a:extLst>
              </a:tr>
              <a:tr h="33739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GillSansMT"/>
                        </a:rPr>
                        <a:t>Industry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GillSansMT"/>
                        </a:rPr>
                        <a:t>% Advanced attacks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80667"/>
                  </a:ext>
                </a:extLst>
              </a:tr>
              <a:tr h="33739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GillSansMT"/>
                        </a:rPr>
                        <a:t>Aerospace and defense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GillSansMT"/>
                        </a:rPr>
                        <a:t>17%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63421"/>
                  </a:ext>
                </a:extLst>
              </a:tr>
              <a:tr h="337398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Energy, Oil &amp; Gas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14%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631267"/>
                  </a:ext>
                </a:extLst>
              </a:tr>
              <a:tr h="337398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Finance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11%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03678"/>
                  </a:ext>
                </a:extLst>
              </a:tr>
              <a:tr h="59044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Computer software and hardware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8%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966625"/>
                  </a:ext>
                </a:extLst>
              </a:tr>
              <a:tr h="337398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Legal and consulting services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7%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8139"/>
                  </a:ext>
                </a:extLst>
              </a:tr>
              <a:tr h="337398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Media and Entertainment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7%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522425"/>
                  </a:ext>
                </a:extLst>
              </a:tr>
              <a:tr h="337398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Telecommunications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6%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47967"/>
                  </a:ext>
                </a:extLst>
              </a:tr>
              <a:tr h="337398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Pharmaceuticals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4%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514852"/>
                  </a:ext>
                </a:extLst>
              </a:tr>
              <a:tr h="337398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GillSansMT"/>
                        </a:rPr>
                        <a:t>Other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GillSansMT"/>
                        </a:rPr>
                        <a:t>25%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4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5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63771"/>
                  </a:ext>
                </a:extLst>
              </a:tr>
            </a:tbl>
          </a:graphicData>
        </a:graphic>
      </p:graphicFrame>
      <p:pic>
        <p:nvPicPr>
          <p:cNvPr id="30" name="Picture 1" descr="/var/folders/t0/zdfckncs1qx10f3kl1lq8mhw0000gn/T/com.microsoft.Powerpoint/WebArchiveCopyPasteTempFiles/p259">
            <a:extLst>
              <a:ext uri="{FF2B5EF4-FFF2-40B4-BE49-F238E27FC236}">
                <a16:creationId xmlns:a16="http://schemas.microsoft.com/office/drawing/2014/main" id="{AA13A80A-4792-844F-9851-FEA56EB3D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60" y="1239806"/>
            <a:ext cx="3293944" cy="58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259">
            <a:extLst>
              <a:ext uri="{FF2B5EF4-FFF2-40B4-BE49-F238E27FC236}">
                <a16:creationId xmlns:a16="http://schemas.microsoft.com/office/drawing/2014/main" id="{A6C8C7A5-9785-A948-8674-4F9F0F2B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05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2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2000" b="0" dirty="0">
                <a:solidFill>
                  <a:schemeClr val="accent2"/>
                </a:solidFill>
              </a:rPr>
              <a:t>Significant Cyber Events in 2016 - 2018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14" name="AutoShape 2" descr="Image result for myspac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4" descr="Image result for myspace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571838376"/>
              </p:ext>
            </p:extLst>
          </p:nvPr>
        </p:nvGraphicFramePr>
        <p:xfrm>
          <a:off x="1104449" y="1489325"/>
          <a:ext cx="7044603" cy="469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3206484454"/>
              </p:ext>
            </p:extLst>
          </p:nvPr>
        </p:nvGraphicFramePr>
        <p:xfrm>
          <a:off x="1255061" y="1758364"/>
          <a:ext cx="6560357" cy="4373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93" y="2361644"/>
            <a:ext cx="725473" cy="19693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3" b="26337"/>
          <a:stretch/>
        </p:blipFill>
        <p:spPr>
          <a:xfrm>
            <a:off x="1120909" y="3987893"/>
            <a:ext cx="934586" cy="2357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46"/>
          <a:stretch/>
        </p:blipFill>
        <p:spPr>
          <a:xfrm>
            <a:off x="4178692" y="1346495"/>
            <a:ext cx="759239" cy="2252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22" y="1848224"/>
            <a:ext cx="1152906" cy="17293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76" y="1983076"/>
            <a:ext cx="908253" cy="17620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8"/>
          <a:stretch/>
        </p:blipFill>
        <p:spPr>
          <a:xfrm>
            <a:off x="5450717" y="1308395"/>
            <a:ext cx="853914" cy="295986"/>
          </a:xfrm>
          <a:prstGeom prst="rect">
            <a:avLst/>
          </a:prstGeom>
        </p:spPr>
      </p:pic>
      <p:pic>
        <p:nvPicPr>
          <p:cNvPr id="55" name="Picture 5" descr="C:\Users\a586094\Desktop\SHORTCUT\_Branding\Graphics\Logos\twitter.pn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17" y="2338643"/>
            <a:ext cx="511056" cy="3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00" y="1562148"/>
            <a:ext cx="632138" cy="16514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56" y="5437781"/>
            <a:ext cx="541399" cy="40693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4" y="4524145"/>
            <a:ext cx="1609903" cy="25758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59" y="6309814"/>
            <a:ext cx="1154146" cy="3116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9" y="3072523"/>
            <a:ext cx="548640" cy="5486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9021" r="6608" b="32231"/>
          <a:stretch/>
        </p:blipFill>
        <p:spPr>
          <a:xfrm>
            <a:off x="3039762" y="1657437"/>
            <a:ext cx="502211" cy="2175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8" t="15532" r="35610" b="22196"/>
          <a:stretch/>
        </p:blipFill>
        <p:spPr>
          <a:xfrm>
            <a:off x="787240" y="2888892"/>
            <a:ext cx="400446" cy="21538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1" t="16343" r="19050" b="20338"/>
          <a:stretch/>
        </p:blipFill>
        <p:spPr>
          <a:xfrm>
            <a:off x="519770" y="3459662"/>
            <a:ext cx="583242" cy="47783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62"/>
          <a:stretch/>
        </p:blipFill>
        <p:spPr>
          <a:xfrm>
            <a:off x="5911155" y="2233910"/>
            <a:ext cx="978541" cy="34198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03" y="2243987"/>
            <a:ext cx="548640" cy="54864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8" t="43222" r="2749" b="1931"/>
          <a:stretch/>
        </p:blipFill>
        <p:spPr>
          <a:xfrm>
            <a:off x="7044323" y="3915907"/>
            <a:ext cx="532648" cy="64802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70" y="2764996"/>
            <a:ext cx="1019523" cy="3590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8" t="12445" r="31734" b="15108"/>
          <a:stretch/>
        </p:blipFill>
        <p:spPr>
          <a:xfrm>
            <a:off x="7951212" y="3355480"/>
            <a:ext cx="417099" cy="42955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551" y="4038504"/>
            <a:ext cx="897551" cy="25131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53"/>
          <a:stretch/>
        </p:blipFill>
        <p:spPr>
          <a:xfrm>
            <a:off x="7085419" y="3266607"/>
            <a:ext cx="570773" cy="47959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t="9178" r="2409" b="16793"/>
          <a:stretch/>
        </p:blipFill>
        <p:spPr>
          <a:xfrm>
            <a:off x="6499735" y="4791330"/>
            <a:ext cx="1258461" cy="31372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4" b="24247"/>
          <a:stretch/>
        </p:blipFill>
        <p:spPr>
          <a:xfrm>
            <a:off x="6599958" y="5377430"/>
            <a:ext cx="1456505" cy="21370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83" y="4937727"/>
            <a:ext cx="927350" cy="36524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0" t="46539" r="4333" b="34147"/>
          <a:stretch/>
        </p:blipFill>
        <p:spPr>
          <a:xfrm>
            <a:off x="5647208" y="6325096"/>
            <a:ext cx="1078170" cy="23240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49" y="5755473"/>
            <a:ext cx="999441" cy="46668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14" y="5050676"/>
            <a:ext cx="833438" cy="31112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0" y="5684518"/>
            <a:ext cx="870475" cy="4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0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093" y="1239981"/>
            <a:ext cx="790956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4008" tIns="64008" bIns="64008"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</a:rPr>
              <a:t>1st Generation: Intrusion detection systems (IDS)</a:t>
            </a:r>
          </a:p>
          <a:p>
            <a:pPr marL="231775" lvl="0" indent="-169863" fontAlgn="base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1250" dirty="0">
                <a:solidFill>
                  <a:schemeClr val="bg1"/>
                </a:solidFill>
              </a:rPr>
              <a:t>100% protection/prevention impossible</a:t>
            </a:r>
          </a:p>
          <a:p>
            <a:pPr marL="231775" lvl="0" indent="-169863" fontAlgn="base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1250" dirty="0">
                <a:solidFill>
                  <a:schemeClr val="bg1"/>
                </a:solidFill>
              </a:rPr>
              <a:t>Layered security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6532" y="2700697"/>
            <a:ext cx="7909560" cy="18288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64008" tIns="64008" rIns="18288" bIns="64008"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</a:rPr>
              <a:t>2nd Generation: Security information and </a:t>
            </a:r>
            <a:r>
              <a:rPr lang="en-US" altLang="en-US" sz="1600" b="1" dirty="0" err="1">
                <a:solidFill>
                  <a:schemeClr val="bg1"/>
                </a:solidFill>
              </a:rPr>
              <a:t>eventmanagement</a:t>
            </a:r>
            <a:r>
              <a:rPr lang="en-US" altLang="en-US" sz="1600" b="1" dirty="0">
                <a:solidFill>
                  <a:schemeClr val="bg1"/>
                </a:solidFill>
              </a:rPr>
              <a:t> (SIEM)</a:t>
            </a:r>
          </a:p>
          <a:p>
            <a:pPr marL="231775" indent="-169863" fontAlgn="base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1250" dirty="0">
                <a:solidFill>
                  <a:schemeClr val="bg1"/>
                </a:solidFill>
              </a:rPr>
              <a:t>Correlate alerts from different intrusion detection sensors</a:t>
            </a:r>
          </a:p>
          <a:p>
            <a:pPr marL="231775" indent="-169863" fontAlgn="base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1250" dirty="0">
                <a:solidFill>
                  <a:schemeClr val="bg1"/>
                </a:solidFill>
              </a:rPr>
              <a:t>Present actionable information to security analyst</a:t>
            </a:r>
          </a:p>
          <a:p>
            <a:pPr>
              <a:spcBef>
                <a:spcPts val="1800"/>
              </a:spcBef>
              <a:spcAft>
                <a:spcPts val="300"/>
              </a:spcAft>
            </a:pPr>
            <a:endParaRPr lang="en-US" sz="125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9399" y="4261042"/>
            <a:ext cx="7909560" cy="1836900"/>
          </a:xfrm>
          <a:prstGeom prst="roundRect">
            <a:avLst/>
          </a:prstGeom>
          <a:solidFill>
            <a:srgbClr val="7FA30D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64008" tIns="64008" rIns="18288" bIns="64008"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</a:rPr>
              <a:t>3rd Generation: Big Data analytics for security</a:t>
            </a:r>
          </a:p>
          <a:p>
            <a:pPr marL="231775" indent="-169863" fontAlgn="base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1250" dirty="0">
                <a:solidFill>
                  <a:schemeClr val="bg1"/>
                </a:solidFill>
              </a:rPr>
              <a:t>Contextual security intelligence</a:t>
            </a:r>
          </a:p>
          <a:p>
            <a:pPr marL="231775" indent="-169863" fontAlgn="base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 sz="1250" dirty="0">
                <a:solidFill>
                  <a:schemeClr val="bg1"/>
                </a:solidFill>
              </a:rPr>
              <a:t>Long-term correlations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3" descr="/var/folders/t0/zdfckncs1qx10f3kl1lq8mhw0000gn/T/com.microsoft.Powerpoint/WebArchiveCopyPasteTempFiles/p258">
            <a:extLst>
              <a:ext uri="{FF2B5EF4-FFF2-40B4-BE49-F238E27FC236}">
                <a16:creationId xmlns:a16="http://schemas.microsoft.com/office/drawing/2014/main" id="{DFD0C083-8D56-444B-AE5D-E1BB4781F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8" y="532860"/>
            <a:ext cx="2613207" cy="48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7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1617" y="227013"/>
            <a:ext cx="8503920" cy="109728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2010 Verizon Data Breach Investigation</a:t>
            </a:r>
            <a:endParaRPr lang="en-US" sz="1600" baseline="600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308428" y="6439010"/>
            <a:ext cx="835572" cy="42687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3E142A-3C00-4127-85D6-84DE39FD85BE}" type="slidenum">
              <a:rPr lang="en-US" sz="800" smtClean="0">
                <a:solidFill>
                  <a:schemeClr val="bg2">
                    <a:lumMod val="75000"/>
                  </a:schemeClr>
                </a:solidFill>
              </a:rPr>
              <a:pPr/>
              <a:t>6</a:t>
            </a:fld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28B834-D603-3947-9B52-070918692C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970606"/>
              </p:ext>
            </p:extLst>
          </p:nvPr>
        </p:nvGraphicFramePr>
        <p:xfrm>
          <a:off x="848741" y="2591769"/>
          <a:ext cx="7369672" cy="2481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56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Threat Categories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66767" y="1107903"/>
            <a:ext cx="8686800" cy="4937760"/>
            <a:chOff x="445882" y="1233594"/>
            <a:chExt cx="8412480" cy="4663440"/>
          </a:xfrm>
        </p:grpSpPr>
        <p:sp>
          <p:nvSpPr>
            <p:cNvPr id="19" name="Rectangle 18"/>
            <p:cNvSpPr/>
            <p:nvPr/>
          </p:nvSpPr>
          <p:spPr>
            <a:xfrm>
              <a:off x="445882" y="1233594"/>
              <a:ext cx="8412480" cy="4663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18943" y="1341787"/>
              <a:ext cx="8257188" cy="4434647"/>
              <a:chOff x="765401" y="1376896"/>
              <a:chExt cx="13150303" cy="6489754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65401" y="1376896"/>
                <a:ext cx="3749040" cy="6483096"/>
              </a:xfrm>
              <a:prstGeom prst="rect">
                <a:avLst/>
              </a:prstGeom>
              <a:solidFill>
                <a:srgbClr val="005A87"/>
              </a:solidFill>
            </p:spPr>
            <p:txBody>
              <a:bodyPr wrap="none">
                <a:noAutofit/>
              </a:bodyPr>
              <a:lstStyle/>
              <a:p>
                <a:pPr algn="ctr" defTabSz="1019175">
                  <a:spcAft>
                    <a:spcPts val="300"/>
                  </a:spcAft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  <a:latin typeface="+mn-lt"/>
                  </a:rPr>
                  <a:t> 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449994" y="1377843"/>
                <a:ext cx="9465709" cy="2194561"/>
              </a:xfrm>
              <a:prstGeom prst="rect">
                <a:avLst/>
              </a:prstGeom>
              <a:solidFill>
                <a:srgbClr val="5D9A0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5409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050" kern="0" dirty="0">
                  <a:solidFill>
                    <a:srgbClr val="000000"/>
                  </a:solidFill>
                  <a:latin typeface="+mn-lt"/>
                </a:endParaRP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946702" y="1423118"/>
                <a:ext cx="12969002" cy="6443532"/>
                <a:chOff x="946702" y="1423118"/>
                <a:chExt cx="12969002" cy="6443532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4449993" y="5672089"/>
                  <a:ext cx="9465711" cy="2194561"/>
                </a:xfrm>
                <a:prstGeom prst="rect">
                  <a:avLst/>
                </a:prstGeom>
                <a:solidFill>
                  <a:srgbClr val="D8562E"/>
                </a:solidFill>
              </p:spPr>
              <p:txBody>
                <a:bodyPr wrap="none">
                  <a:noAutofit/>
                </a:bodyPr>
                <a:lstStyle/>
                <a:p>
                  <a:pPr algn="ctr" defTabSz="1019175">
                    <a:spcAft>
                      <a:spcPts val="300"/>
                    </a:spcAft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+mn-lt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4449993" y="3495932"/>
                  <a:ext cx="9465710" cy="2194560"/>
                </a:xfrm>
                <a:prstGeom prst="rect">
                  <a:avLst/>
                </a:prstGeom>
                <a:solidFill>
                  <a:srgbClr val="17293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54095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00" kern="0" dirty="0">
                    <a:solidFill>
                      <a:prstClr val="black"/>
                    </a:solidFill>
                    <a:latin typeface="+mn-lt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946702" y="4209550"/>
                  <a:ext cx="3503289" cy="3360534"/>
                </a:xfrm>
                <a:prstGeom prst="rect">
                  <a:avLst/>
                </a:prstGeom>
              </p:spPr>
              <p:txBody>
                <a:bodyPr wrap="square" rIns="91440">
                  <a:spAutoFit/>
                </a:bodyPr>
                <a:lstStyle/>
                <a:p>
                  <a:pPr marL="182880" lvl="1" indent="-182880" algn="l" defTabSz="1019175">
                    <a:spcBef>
                      <a:spcPts val="600"/>
                    </a:spcBef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endParaRPr lang="en-US" sz="1150" b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182880" lvl="1" indent="-182880" defTabSz="1019175">
                    <a:spcBef>
                      <a:spcPts val="600"/>
                    </a:spcBef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Information gathering (1:1, 1:m, m:1, </a:t>
                  </a:r>
                  <a:r>
                    <a:rPr lang="en-US" sz="1150" kern="0" dirty="0" err="1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m:n</a:t>
                  </a: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modes)</a:t>
                  </a:r>
                </a:p>
                <a:p>
                  <a:pPr marL="182880" lvl="1" indent="-182880" defTabSz="1019175">
                    <a:spcBef>
                      <a:spcPts val="600"/>
                    </a:spcBef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 err="1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IPSweep</a:t>
                  </a:r>
                  <a:endParaRPr lang="en-US" sz="115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182880" lvl="1" indent="-182880" defTabSz="1019175">
                    <a:spcBef>
                      <a:spcPts val="600"/>
                    </a:spcBef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 err="1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Portsweep</a:t>
                  </a:r>
                  <a:endParaRPr lang="en-US" sz="115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182880" lvl="1" indent="-182880" defTabSz="1019175">
                    <a:spcBef>
                      <a:spcPts val="600"/>
                    </a:spcBef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 err="1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nmap,etc</a:t>
                  </a: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.</a:t>
                  </a:r>
                </a:p>
                <a:p>
                  <a:pPr marL="182880" lvl="1" indent="-182880" defTabSz="1019175">
                    <a:spcBef>
                      <a:spcPts val="600"/>
                    </a:spcBef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endParaRPr lang="en-US" sz="115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182880" lvl="1" indent="-182880" defTabSz="1019175">
                    <a:spcBef>
                      <a:spcPts val="600"/>
                    </a:spcBef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endParaRPr lang="en-US" sz="115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473277" y="1423118"/>
                  <a:ext cx="5303520" cy="1775978"/>
                </a:xfrm>
                <a:prstGeom prst="rect">
                  <a:avLst/>
                </a:prstGeom>
              </p:spPr>
              <p:txBody>
                <a:bodyPr wrap="square" rIns="0">
                  <a:spAutoFit/>
                </a:bodyPr>
                <a:lstStyle/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Denial of Service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TCP SYN flood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Ping of Death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Smurf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 err="1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neptune</a:t>
                  </a: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, </a:t>
                  </a:r>
                  <a:r>
                    <a:rPr lang="en-US" sz="1150" kern="0" dirty="0" err="1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etc</a:t>
                  </a:r>
                  <a:endParaRPr lang="en-US" sz="115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73277" y="3520550"/>
                  <a:ext cx="5303520" cy="2126920"/>
                </a:xfrm>
                <a:prstGeom prst="rect">
                  <a:avLst/>
                </a:prstGeom>
              </p:spPr>
              <p:txBody>
                <a:bodyPr wrap="square" rIns="0">
                  <a:spAutoFit/>
                </a:bodyPr>
                <a:lstStyle/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Remote to Local attacks 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Brute force/Dictionary attack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buffer overflow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unverified input attacks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Social engineering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Trojans</a:t>
                  </a: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73276" y="6052672"/>
                  <a:ext cx="5303521" cy="1425923"/>
                </a:xfrm>
                <a:prstGeom prst="rect">
                  <a:avLst/>
                </a:prstGeom>
              </p:spPr>
              <p:txBody>
                <a:bodyPr wrap="square" rIns="0">
                  <a:spAutoFit/>
                </a:bodyPr>
                <a:lstStyle/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User to Root attacks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Buffer overflow</a:t>
                  </a:r>
                </a:p>
                <a:p>
                  <a:pPr marL="228600" lvl="1" indent="-228600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50" kern="0" dirty="0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rootkit, </a:t>
                  </a:r>
                  <a:r>
                    <a:rPr lang="en-US" sz="1150" kern="0" dirty="0" err="1">
                      <a:solidFill>
                        <a:prstClr val="whit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etc</a:t>
                  </a:r>
                  <a:endParaRPr lang="en-US" sz="115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28600" lvl="1" indent="-228600" algn="l" defTabSz="1019175">
                    <a:spcBef>
                      <a:spcPts val="300"/>
                    </a:spcBef>
                    <a:spcAft>
                      <a:spcPts val="300"/>
                    </a:spcAft>
                    <a:buFont typeface="Arial" panose="020B0604020202020204" pitchFamily="34" charset="0"/>
                    <a:buChar char="•"/>
                    <a:defRPr/>
                  </a:pPr>
                  <a:endParaRPr lang="en-US" sz="1154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1A3060-7A47-5042-9BE2-1F1B7DE44E36}"/>
              </a:ext>
            </a:extLst>
          </p:cNvPr>
          <p:cNvSpPr txBox="1"/>
          <p:nvPr/>
        </p:nvSpPr>
        <p:spPr>
          <a:xfrm>
            <a:off x="618349" y="1417638"/>
            <a:ext cx="1572535" cy="5704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3200" dirty="0">
                <a:ln w="15875" cap="rnd">
                  <a:solidFill>
                    <a:schemeClr val="lt1">
                      <a:hueOff val="0"/>
                      <a:satOff val="0"/>
                      <a:lumOff val="0"/>
                    </a:schemeClr>
                  </a:solidFill>
                </a:ln>
                <a:solidFill>
                  <a:schemeClr val="bg1"/>
                </a:solidFill>
                <a:latin typeface="Gloucester MT Extra Condensed" panose="02030808020601010101" pitchFamily="18" charset="77"/>
              </a:rPr>
              <a:t>PROBE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A9B433-7AF2-7A44-8D05-34D3BDD43392}"/>
              </a:ext>
            </a:extLst>
          </p:cNvPr>
          <p:cNvSpPr txBox="1"/>
          <p:nvPr/>
        </p:nvSpPr>
        <p:spPr>
          <a:xfrm>
            <a:off x="3359089" y="1205963"/>
            <a:ext cx="1572535" cy="5704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3200" dirty="0" err="1">
                <a:ln w="15875" cap="rnd">
                  <a:solidFill>
                    <a:schemeClr val="lt1">
                      <a:hueOff val="0"/>
                      <a:satOff val="0"/>
                      <a:lumOff val="0"/>
                    </a:schemeClr>
                  </a:solidFill>
                </a:ln>
                <a:solidFill>
                  <a:schemeClr val="bg1"/>
                </a:solidFill>
                <a:latin typeface="Gloucester MT Extra Condensed" panose="02030808020601010101" pitchFamily="18" charset="77"/>
              </a:rPr>
              <a:t>DoS</a:t>
            </a:r>
            <a:endParaRPr lang="en-US" sz="3200" dirty="0">
              <a:ln w="15875" cap="rnd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  <a:solidFill>
                <a:schemeClr val="bg1"/>
              </a:solidFill>
              <a:latin typeface="Gloucester MT Extra Condensed" panose="02030808020601010101" pitchFamily="18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1F736F-25B0-0C41-B05D-72398AF22A4D}"/>
              </a:ext>
            </a:extLst>
          </p:cNvPr>
          <p:cNvSpPr txBox="1"/>
          <p:nvPr/>
        </p:nvSpPr>
        <p:spPr>
          <a:xfrm>
            <a:off x="3462037" y="2759625"/>
            <a:ext cx="1572535" cy="5704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3200" dirty="0">
                <a:ln w="15875" cap="rnd">
                  <a:solidFill>
                    <a:schemeClr val="lt1">
                      <a:hueOff val="0"/>
                      <a:satOff val="0"/>
                      <a:lumOff val="0"/>
                    </a:schemeClr>
                  </a:solidFill>
                </a:ln>
                <a:solidFill>
                  <a:schemeClr val="bg1"/>
                </a:solidFill>
                <a:latin typeface="Gloucester MT Extra Condensed" panose="02030808020601010101" pitchFamily="18" charset="77"/>
              </a:rPr>
              <a:t>R2L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A570EF-FE56-EC4B-A62C-48A76A45AFD0}"/>
              </a:ext>
            </a:extLst>
          </p:cNvPr>
          <p:cNvSpPr txBox="1"/>
          <p:nvPr/>
        </p:nvSpPr>
        <p:spPr>
          <a:xfrm>
            <a:off x="3462036" y="4312334"/>
            <a:ext cx="1572535" cy="5704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3200" dirty="0">
                <a:ln w="15875" cap="rnd">
                  <a:solidFill>
                    <a:schemeClr val="lt1">
                      <a:hueOff val="0"/>
                      <a:satOff val="0"/>
                      <a:lumOff val="0"/>
                    </a:schemeClr>
                  </a:solidFill>
                </a:ln>
                <a:solidFill>
                  <a:schemeClr val="bg1"/>
                </a:solidFill>
                <a:latin typeface="Gloucester MT Extra Condensed" panose="02030808020601010101" pitchFamily="18" charset="77"/>
              </a:rPr>
              <a:t>U2R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793E2-F89A-E04A-B3C6-E8B275E69BC7}"/>
              </a:ext>
            </a:extLst>
          </p:cNvPr>
          <p:cNvSpPr txBox="1"/>
          <p:nvPr/>
        </p:nvSpPr>
        <p:spPr>
          <a:xfrm>
            <a:off x="2848471" y="1776454"/>
            <a:ext cx="2313586" cy="9096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malicious attempt to block system or network resources and services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F1C20-2A4A-A448-B81D-2694A3BA6204}"/>
              </a:ext>
            </a:extLst>
          </p:cNvPr>
          <p:cNvSpPr txBox="1"/>
          <p:nvPr/>
        </p:nvSpPr>
        <p:spPr>
          <a:xfrm>
            <a:off x="445325" y="2037793"/>
            <a:ext cx="2083410" cy="1024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This attack collects the information about potential vulnerabilities of the target system that can later be used to launch attacks on those systems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9CCC2-327B-B74D-B09A-6CCF1480FFA9}"/>
              </a:ext>
            </a:extLst>
          </p:cNvPr>
          <p:cNvSpPr txBox="1"/>
          <p:nvPr/>
        </p:nvSpPr>
        <p:spPr>
          <a:xfrm>
            <a:off x="2848470" y="3306318"/>
            <a:ext cx="2271799" cy="896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Unauthorized ability to dump data packets to remote system over network and gain access either as a user or root to do their unauthorized activity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3EA4B-C618-F24A-85F0-94DDC8F7CF9E}"/>
              </a:ext>
            </a:extLst>
          </p:cNvPr>
          <p:cNvSpPr txBox="1"/>
          <p:nvPr/>
        </p:nvSpPr>
        <p:spPr>
          <a:xfrm>
            <a:off x="2848470" y="4805139"/>
            <a:ext cx="2491402" cy="9718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 this, attackers access the system as a normal user and break the vulnerabilities to gain administrative privileges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9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B19-0422-BE40-B1DC-869B9DCC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1AC8-9736-0D41-B8D5-1845692B4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NSL-KDD which is the revised version of KDD’99 .</a:t>
            </a:r>
          </a:p>
          <a:p>
            <a:r>
              <a:rPr lang="en-US" dirty="0"/>
              <a:t>The Data set is generated by manually generated Network based attack .</a:t>
            </a:r>
          </a:p>
          <a:p>
            <a:r>
              <a:rPr lang="en-US" dirty="0"/>
              <a:t>These attacks can fall into 4 different categories (Probe,DoS,R2L,U2R)</a:t>
            </a:r>
          </a:p>
          <a:p>
            <a:r>
              <a:rPr lang="en-US" dirty="0"/>
              <a:t>Total 250k records are used for creating test and train data for different ML classifier Models.</a:t>
            </a:r>
          </a:p>
        </p:txBody>
      </p:sp>
    </p:spTree>
    <p:extLst>
      <p:ext uri="{BB962C8B-B14F-4D97-AF65-F5344CB8AC3E}">
        <p14:creationId xmlns:p14="http://schemas.microsoft.com/office/powerpoint/2010/main" val="400090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B19-0422-BE40-B1DC-869B9DCC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Classifier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A994C9-82A4-7248-A7DD-C371144FEF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332794"/>
              </p:ext>
            </p:extLst>
          </p:nvPr>
        </p:nvGraphicFramePr>
        <p:xfrm>
          <a:off x="457200" y="142677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4378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Fidelity Final Colors">
      <a:dk1>
        <a:srgbClr val="000000"/>
      </a:dk1>
      <a:lt1>
        <a:srgbClr val="FFFFFF"/>
      </a:lt1>
      <a:dk2>
        <a:srgbClr val="275E37"/>
      </a:dk2>
      <a:lt2>
        <a:srgbClr val="D8D8D8"/>
      </a:lt2>
      <a:accent1>
        <a:srgbClr val="E3EDF5"/>
      </a:accent1>
      <a:accent2>
        <a:srgbClr val="005A8B"/>
      </a:accent2>
      <a:accent3>
        <a:srgbClr val="0074A8"/>
      </a:accent3>
      <a:accent4>
        <a:srgbClr val="3F6F06"/>
      </a:accent4>
      <a:accent5>
        <a:srgbClr val="85AA0E"/>
      </a:accent5>
      <a:accent6>
        <a:srgbClr val="5D7975"/>
      </a:accent6>
      <a:hlink>
        <a:srgbClr val="005A8B"/>
      </a:hlink>
      <a:folHlink>
        <a:srgbClr val="FF9609"/>
      </a:folHlink>
    </a:clrScheme>
    <a:fontScheme name="Fidelity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>
            <a:latin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94732562267148943659DC10CFDA9A" ma:contentTypeVersion="0" ma:contentTypeDescription="Create a new document." ma:contentTypeScope="" ma:versionID="f29fe0250d597dd00bf2b47de61cb9d8">
  <xsd:schema xmlns:xsd="http://www.w3.org/2001/XMLSchema" xmlns:xs="http://www.w3.org/2001/XMLSchema" xmlns:p="http://schemas.microsoft.com/office/2006/metadata/properties" xmlns:ns2="117a8727-b89f-4bbb-a074-cd1bb1d68dc1" targetNamespace="http://schemas.microsoft.com/office/2006/metadata/properties" ma:root="true" ma:fieldsID="e9b9501d55c6694aee1b89c951bc5591" ns2:_="">
    <xsd:import namespace="117a8727-b89f-4bbb-a074-cd1bb1d68dc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7a8727-b89f-4bbb-a074-cd1bb1d68dc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17a8727-b89f-4bbb-a074-cd1bb1d68dc1">2JPFR2ZACEQY-27-1</_dlc_DocId>
    <_dlc_DocIdUrl xmlns="117a8727-b89f-4bbb-a074-cd1bb1d68dc1">
      <Url>http://webpoint.fmr.com/sites/BUDocStore/_layouts/DocIdRedir.aspx?ID=2JPFR2ZACEQY-27-1</Url>
      <Description>2JPFR2ZACEQY-27-1</Description>
    </_dlc_DocIdUrl>
  </documentManagement>
</p:properties>
</file>

<file path=customXml/itemProps1.xml><?xml version="1.0" encoding="utf-8"?>
<ds:datastoreItem xmlns:ds="http://schemas.openxmlformats.org/officeDocument/2006/customXml" ds:itemID="{56546592-F6B3-4C2C-95D4-6D0184754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7a8727-b89f-4bbb-a074-cd1bb1d68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CDF637-8E0C-48B6-97C8-1678EE317F7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D547D4E-5611-47A3-AEC5-BF4DBD7105C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F2DC40E-7EA0-4B65-9764-05CFFB506F83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117a8727-b89f-4bbb-a074-cd1bb1d68dc1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13912</TotalTime>
  <Words>522</Words>
  <Application>Microsoft Macintosh PowerPoint</Application>
  <PresentationFormat>On-screen Show (4:3)</PresentationFormat>
  <Paragraphs>110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Calibri</vt:lpstr>
      <vt:lpstr>GillSansMT</vt:lpstr>
      <vt:lpstr>Gloucester MT Extra Condensed</vt:lpstr>
      <vt:lpstr>1_Office Theme</vt:lpstr>
      <vt:lpstr>PowerPoint Presentation</vt:lpstr>
      <vt:lpstr>PowerPoint Presentation</vt:lpstr>
      <vt:lpstr>PowerPoint Presentation</vt:lpstr>
      <vt:lpstr> Significant Cyber Events in 2016 - 2018</vt:lpstr>
      <vt:lpstr>PowerPoint Presentation</vt:lpstr>
      <vt:lpstr>2010 Verizon Data Breach Investigation</vt:lpstr>
      <vt:lpstr>Threat Categories</vt:lpstr>
      <vt:lpstr>Data Set </vt:lpstr>
      <vt:lpstr>ML Classifier</vt:lpstr>
      <vt:lpstr>Accuracy Score Vs ML Classifier</vt:lpstr>
      <vt:lpstr>Citations</vt:lpstr>
      <vt:lpstr>Questions</vt:lpstr>
    </vt:vector>
  </TitlesOfParts>
  <Company>[Default]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Weil, Maddie</dc:creator>
  <cp:lastModifiedBy>Prabhakar Muriki</cp:lastModifiedBy>
  <cp:revision>1044</cp:revision>
  <cp:lastPrinted>2015-02-02T16:31:04Z</cp:lastPrinted>
  <dcterms:created xsi:type="dcterms:W3CDTF">2015-01-15T16:51:51Z</dcterms:created>
  <dcterms:modified xsi:type="dcterms:W3CDTF">2018-07-27T00:59:50Z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0x0101001B94732562267148943659DC10CFDA9A</vt:lpwstr>
  </property>
  <property fmtid="{D5CDD505-2E9C-101B-9397-08002B2CF9AE}" pid="3" name="_dlc_DocIdItemGuid">
    <vt:lpwstr>b93c9156-6525-4957-a915-ff28cbabc821</vt:lpwstr>
  </property>
  <property fmtid="{D5CDD505-2E9C-101B-9397-08002B2CF9AE}" pid="4" name="UploadedBy40000">
    <vt:lpwstr>14310</vt:lpwstr>
  </property>
  <property fmtid="{D5CDD505-2E9C-101B-9397-08002B2CF9AE}" pid="5" name="_CopySource">
    <vt:lpwstr>Fidelity 4x3 Presentation.pptx</vt:lpwstr>
  </property>
</Properties>
</file>